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75" r:id="rId6"/>
    <p:sldId id="259" r:id="rId7"/>
    <p:sldId id="264" r:id="rId8"/>
    <p:sldId id="260" r:id="rId9"/>
    <p:sldId id="276" r:id="rId10"/>
    <p:sldId id="265" r:id="rId11"/>
    <p:sldId id="277" r:id="rId12"/>
    <p:sldId id="266" r:id="rId13"/>
    <p:sldId id="267" r:id="rId14"/>
    <p:sldId id="268" r:id="rId15"/>
    <p:sldId id="278" r:id="rId16"/>
    <p:sldId id="279" r:id="rId17"/>
    <p:sldId id="280" r:id="rId18"/>
    <p:sldId id="261" r:id="rId19"/>
    <p:sldId id="281" r:id="rId20"/>
    <p:sldId id="269" r:id="rId21"/>
    <p:sldId id="262" r:id="rId22"/>
    <p:sldId id="270" r:id="rId23"/>
    <p:sldId id="283" r:id="rId24"/>
    <p:sldId id="282" r:id="rId25"/>
    <p:sldId id="263" r:id="rId26"/>
    <p:sldId id="284" r:id="rId27"/>
    <p:sldId id="271" r:id="rId28"/>
    <p:sldId id="285" r:id="rId29"/>
    <p:sldId id="272" r:id="rId30"/>
    <p:sldId id="273" r:id="rId31"/>
    <p:sldId id="286" r:id="rId32"/>
    <p:sldId id="287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16/02/2006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512" y="332656"/>
            <a:ext cx="8335940" cy="1470025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s-CO" sz="5400" dirty="0" smtClean="0">
                <a:latin typeface="Algerian" pitchFamily="82" charset="0"/>
              </a:rPr>
              <a:t>LAS MEJORES PROMESAS</a:t>
            </a:r>
            <a:endParaRPr lang="es-CO" sz="5400" dirty="0">
              <a:latin typeface="Algerian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23528" y="2708920"/>
            <a:ext cx="3096344" cy="1752600"/>
          </a:xfrm>
        </p:spPr>
        <p:txBody>
          <a:bodyPr>
            <a:noAutofit/>
          </a:bodyPr>
          <a:lstStyle/>
          <a:p>
            <a:r>
              <a:rPr lang="es-CO" sz="4800" b="1" dirty="0" smtClean="0"/>
              <a:t>Texto base: Is.11:6</a:t>
            </a:r>
            <a:endParaRPr lang="es-CO" sz="4800" dirty="0"/>
          </a:p>
        </p:txBody>
      </p:sp>
      <p:pic>
        <p:nvPicPr>
          <p:cNvPr id="5" name="Picture 2" descr="http://artelista.s3.amazonaws.com/obras/big/3/9/9/86657499279521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132856"/>
            <a:ext cx="5256584" cy="4196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201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408712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i="1" dirty="0" smtClean="0">
                <a:solidFill>
                  <a:srgbClr val="FF0000"/>
                </a:solidFill>
                <a:latin typeface="Harlow Solid Italic" pitchFamily="82" charset="0"/>
              </a:rPr>
              <a:t>En este maravilloso tema estudiaremos una serie de promesas que si tu las aceptas sentirás que tu vida tiene sentido, y serás la persona más feliz de la tierra. </a:t>
            </a:r>
            <a:endParaRPr lang="es-CO" sz="4000" i="1" dirty="0">
              <a:solidFill>
                <a:srgbClr val="FF0000"/>
              </a:solidFill>
              <a:latin typeface="Harlow Solid Italic" pitchFamily="82" charset="0"/>
            </a:endParaRPr>
          </a:p>
        </p:txBody>
      </p:sp>
      <p:pic>
        <p:nvPicPr>
          <p:cNvPr id="2050" name="Picture 2" descr="http://t2.gstatic.com/images?q=tbn:ANd9GcSj654U1ObFAYMPsrJ3s1VCxCpXlSZU_Aqbp_pEbULU0Pf0uAZh1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996952"/>
            <a:ext cx="403244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74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194421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El texto base dice:</a:t>
            </a:r>
            <a:r>
              <a:rPr lang="es-CO" b="1" dirty="0" smtClean="0"/>
              <a:t> "</a:t>
            </a:r>
            <a:r>
              <a:rPr lang="es-CO" b="1" i="1" dirty="0" smtClean="0">
                <a:latin typeface="Agency FB" pitchFamily="34" charset="0"/>
              </a:rPr>
              <a:t>Morará </a:t>
            </a:r>
            <a:r>
              <a:rPr lang="es-CO" b="1" i="1" dirty="0">
                <a:latin typeface="Agency FB" pitchFamily="34" charset="0"/>
              </a:rPr>
              <a:t>el lobo con el cordero, y el leopardo con el cabrito se acostará; el becerro y el león y la bestia doméstica andarán juntos, y un niño los pastoreará</a:t>
            </a:r>
            <a:r>
              <a:rPr lang="es-CO" b="1" dirty="0" smtClean="0"/>
              <a:t>.«</a:t>
            </a:r>
          </a:p>
          <a:p>
            <a:pPr marL="0" indent="0">
              <a:buNone/>
            </a:pPr>
            <a:endParaRPr lang="es-CO" b="1" dirty="0"/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1026" name="Picture 2" descr="http://t3.gstatic.com/images?q=tbn:ANd9GcSAHjKc0yDz8UmKI8tQroO7FwHN786GL71Jr3afyXrmH9VgLMqgz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492896"/>
            <a:ext cx="2581275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8" y="2639651"/>
            <a:ext cx="59766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Los instintos naturales de los animales serán enteramente transformados. La ley del reino de Dios será la ley de vida y amor.  No se conocerá allí ninguna forma de muerte, enfermedad ni dolor.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514128" y="4869160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>
                <a:solidFill>
                  <a:srgbClr val="FF0000"/>
                </a:solidFill>
              </a:rPr>
              <a:t>Los instintos naturales de los animales serán enteramente transformados. La ley del reino de Dios será la ley de vida y amor.  No se conocerá allí ninguna forma de muerte, enfermedad ni dolor. </a:t>
            </a:r>
          </a:p>
        </p:txBody>
      </p:sp>
    </p:spTree>
    <p:extLst>
      <p:ext uri="{BB962C8B-B14F-4D97-AF65-F5344CB8AC3E}">
        <p14:creationId xmlns:p14="http://schemas.microsoft.com/office/powerpoint/2010/main" val="109533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16831"/>
            <a:ext cx="4906888" cy="319087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Jn.3:16. </a:t>
            </a:r>
            <a:r>
              <a:rPr lang="es-CO" dirty="0"/>
              <a:t>Porque de tal manera amó Dios al mundo, que ha dado a su Hijo unigénito, para que todo aquel que en él cree, no se pierda, mas tenga vida eterna.</a:t>
            </a:r>
          </a:p>
          <a:p>
            <a:endParaRPr lang="es-CO" dirty="0"/>
          </a:p>
        </p:txBody>
      </p:sp>
      <p:pic>
        <p:nvPicPr>
          <p:cNvPr id="1026" name="Picture 2" descr="http://www.rugeelleondelatribudejuda.com/uploads/5/8/7/2/5872964/90217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916832"/>
            <a:ext cx="3096344" cy="319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Terminador"/>
          <p:cNvSpPr/>
          <p:nvPr/>
        </p:nvSpPr>
        <p:spPr>
          <a:xfrm>
            <a:off x="1691680" y="188640"/>
            <a:ext cx="5616624" cy="1152128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5400" b="1" dirty="0">
                <a:solidFill>
                  <a:srgbClr val="002060"/>
                </a:solidFill>
                <a:latin typeface="Harlow Solid Italic" pitchFamily="82" charset="0"/>
              </a:rPr>
              <a:t>La vida eterna</a:t>
            </a:r>
            <a:endParaRPr lang="es-CO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55576" y="5373216"/>
            <a:ext cx="7056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>
                <a:solidFill>
                  <a:srgbClr val="FF0000"/>
                </a:solidFill>
              </a:rPr>
              <a:t>En este texto Dios nos derrama todo su amor, y fuera de él Dios no puede hacer nada más para salvarnos.  Solo que para obtener la salvación hay una condición: «Creer en Cristo».</a:t>
            </a:r>
          </a:p>
        </p:txBody>
      </p:sp>
    </p:spTree>
    <p:extLst>
      <p:ext uri="{BB962C8B-B14F-4D97-AF65-F5344CB8AC3E}">
        <p14:creationId xmlns:p14="http://schemas.microsoft.com/office/powerpoint/2010/main" val="152660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323528" y="5648456"/>
            <a:ext cx="7452828" cy="102090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dirty="0" smtClean="0">
                <a:solidFill>
                  <a:srgbClr val="FF0000"/>
                </a:solidFill>
              </a:rPr>
              <a:t>Jn.8:51. </a:t>
            </a:r>
            <a:r>
              <a:rPr lang="es-CO" sz="2400" b="1" dirty="0" smtClean="0"/>
              <a:t> </a:t>
            </a:r>
            <a:r>
              <a:rPr lang="es-CO" sz="2400" b="1" dirty="0"/>
              <a:t>De cierto, de cierto os digo, que el que guarda mi palabra, nunca verá muerte. </a:t>
            </a:r>
          </a:p>
        </p:txBody>
      </p:sp>
      <p:sp>
        <p:nvSpPr>
          <p:cNvPr id="5" name="4 Pentágono"/>
          <p:cNvSpPr/>
          <p:nvPr/>
        </p:nvSpPr>
        <p:spPr>
          <a:xfrm>
            <a:off x="323528" y="4509120"/>
            <a:ext cx="7452828" cy="92291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dirty="0" smtClean="0">
                <a:solidFill>
                  <a:srgbClr val="FF0000"/>
                </a:solidFill>
              </a:rPr>
              <a:t>Jn.6:47.</a:t>
            </a:r>
            <a:r>
              <a:rPr lang="es-CO" sz="2400" b="1" dirty="0" smtClean="0"/>
              <a:t> </a:t>
            </a:r>
            <a:r>
              <a:rPr lang="es-CO" sz="2400" b="1" dirty="0"/>
              <a:t>De cierto, de cierto os digo: El que cree en mí, tiene vida eterna.</a:t>
            </a:r>
          </a:p>
        </p:txBody>
      </p:sp>
      <p:sp>
        <p:nvSpPr>
          <p:cNvPr id="6" name="5 Pentágono"/>
          <p:cNvSpPr/>
          <p:nvPr/>
        </p:nvSpPr>
        <p:spPr>
          <a:xfrm>
            <a:off x="323528" y="1412776"/>
            <a:ext cx="7524836" cy="115609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dirty="0" smtClean="0">
                <a:solidFill>
                  <a:srgbClr val="FF0000"/>
                </a:solidFill>
              </a:rPr>
              <a:t>Jn.10:27-28. </a:t>
            </a:r>
            <a:r>
              <a:rPr lang="es-CO" sz="2400" b="1" dirty="0" smtClean="0"/>
              <a:t> </a:t>
            </a:r>
            <a:r>
              <a:rPr lang="es-CO" sz="2400" b="1" dirty="0"/>
              <a:t>Mis ovejas oyen mi voz, y yo las conozco, y me siguen, y yo les doy vida eterna; y no perecerán jamás, ni nadie las arrebatará de mi mano.</a:t>
            </a:r>
          </a:p>
        </p:txBody>
      </p:sp>
      <p:sp>
        <p:nvSpPr>
          <p:cNvPr id="7" name="6 Pentágono"/>
          <p:cNvSpPr/>
          <p:nvPr/>
        </p:nvSpPr>
        <p:spPr>
          <a:xfrm>
            <a:off x="323528" y="2780928"/>
            <a:ext cx="7524836" cy="151216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dirty="0" smtClean="0">
                <a:solidFill>
                  <a:srgbClr val="FF0000"/>
                </a:solidFill>
              </a:rPr>
              <a:t>Jn.5:24.</a:t>
            </a:r>
            <a:r>
              <a:rPr lang="es-CO" sz="2400" b="1" dirty="0" smtClean="0"/>
              <a:t> </a:t>
            </a:r>
            <a:r>
              <a:rPr lang="es-CO" sz="2400" b="1" dirty="0"/>
              <a:t>De cierto, de cierto os digo: El que oye mi palabra, y cree al que me envió, tiene vida eterna; y no vendrá a condenación, mas ha pasado de muerte a vida.</a:t>
            </a:r>
          </a:p>
        </p:txBody>
      </p:sp>
      <p:sp>
        <p:nvSpPr>
          <p:cNvPr id="8" name="7 Pentágono"/>
          <p:cNvSpPr/>
          <p:nvPr/>
        </p:nvSpPr>
        <p:spPr>
          <a:xfrm>
            <a:off x="323528" y="188640"/>
            <a:ext cx="7524836" cy="108012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dirty="0">
                <a:solidFill>
                  <a:srgbClr val="FF0000"/>
                </a:solidFill>
              </a:rPr>
              <a:t>Ro.8:1.</a:t>
            </a:r>
            <a:r>
              <a:rPr lang="es-CO" sz="2400" b="1" dirty="0"/>
              <a:t> Ahora, pues, ninguna condenación hay para los que están en Cristo Jesús,...</a:t>
            </a:r>
          </a:p>
        </p:txBody>
      </p:sp>
      <p:sp>
        <p:nvSpPr>
          <p:cNvPr id="10" name="AutoShape 2" descr="data:image/jpeg;base64,/9j/4AAQSkZJRgABAQAAAQABAAD/2wBDAAkGBwgHBgkIBwgKCgkLDRYPDQwMDRsUFRAWIB0iIiAdHx8kKDQsJCYxJx8fLT0tMTU3Ojo6Iys/RD84QzQ5Ojf/2wBDAQoKCg0MDRoPDxo3JR8lNzc3Nzc3Nzc3Nzc3Nzc3Nzc3Nzc3Nzc3Nzc3Nzc3Nzc3Nzc3Nzc3Nzc3Nzc3Nzc3Nzf/wAARCADGAP8DASIAAhEBAxEB/8QAHAAAAgMBAQEBAAAAAAAAAAAABAUCAwYAAQcI/8QAOxAAAgEDAwIEBQMDAQYHAAAAAQIDAAQRBRIhMUETIlFhBhQycYEjQqEVUpHBFiQzYrHxB0NTcoLR4f/EABkBAAMBAQEAAAAAAAAAAAAAAAECAwQABf/EACQRAAMAAQQCAwADAQAAAAAAAAABAhEDEiExQVEEExQiMmEz/9oADAMBAAIRAxEAPwB/Jp0TdRigbrRo3Hlx960hhJHIzXnygYHy4NVmh6kxMuhkA4H8Uvn0t07fxX0P5AlTgfxQ0+m+o/irKiNSYFNPkA6Gi4NPf3rXrYIvYc+1XRaeB0xXNgSMkthKHyScU1tjJEAAOBTt7H2FC3EPh5GKXiuBk8HQ3hUjcaJbUIsYyKRXO4crSyaSUMcE/wCaZaWRK18Grlv4AMsc/mhhdq7ZQkD3NZGW4lz5mOPvUoLl2bCsQKdaBP8ASjZJeIAB9TV01zEi7pGH2rKTamLZMKcnuaU3GqzTE+Y4qdTjotN5XJr5tYtlJAIP2qk6zAx4OKxzTtnk1JZQ3Qk+1T2j70bA30cvB2ketebY9paMisvG5H7iKb6ZIviqJGBQ8NTS8PDFrnoYROqN513D0qyaclPJGq/ijDZRD6MVU9uoGKttJb8CeSNnyxPPeqHhGOabSQjnAFCOige9VmRXYva3B5BNeGDHOKK4XPNRyMU+0V6gNsXHIqBjXPAog49K4AUdgPsKFUUREmTXqqner4tgoOArUC7WH6eDgmnkMBVQMUHptxCsYEg57U5Uq8ZeLBUdeelZNRGiLWASSFQpzSe8YA9BTW5kYE5FZzU7jYc+9Tlchqj6VHCrDtV8dqD0AqFueBx/FMIQp6g1DJqZXHbqBytQmtoiOmKYqFxUXhVjkU6oizOz2qrnHNCuvhgHbwa0c9qWB4zS2e02g5VqdUI5FXzSKSCKrJhm5zj2oqS2iGeuaBltSHyj06a8ClNzaIVJQ5pTc2o5yvNOmicDrkUK8RzgkEU6ponUJmZuLQE9MVW1osZAGc0+lsyxzg4oGdGRyCDirzZmqMGRvYpEmZWz16UOeBTjVyPmGJ67RSuJRI+GNQZplcFDv69a6KWMNhiQfWjrmxLpmPFJ5oJIn2yAqe1BYYaloYNJh8BsHqPerYrlkfqAeuMUmLtjbuBH81eJWaMAnJHejtOVM3lhqTSQgluQKOWQyD6ufvWH0q6bDAnoKbR6gy9M5q8zmckHWK5NA0bf3ZqtrYnk0Ha3UkhHm4pnDvK896G7AUsoXSw47UM64NOZYsjBHPrQM0BzVJtCuAEY7iuJX0q8R4zUXX2p1WRWilcE1fHtFU16obNFgQztQrMBuptbM0TcE47ikNrFIWyPWtFZL5fPWXWwX0yVwRIu7FZzVIQx5HetHcc5xSTUByKyy+TRS4Otviu+jYYzj3ppa/HFyjfrRgrWUhuoDyyUSJ4D9IqqhPwB2/Z9B0/42tJcLOnhk960Ntq1lcLuSZD+a+OybXTjj7VO2u5YG8rMAOwNc9BeCf3PPJ9oWeF+ki1FyjDGQa+YW+suAMyMD7mjI9YueDHN17E1P6WUWoja3NtEcnauaUXlpGCdvl/NK11a7/e272BqubUJHGWyDTKGjnSZ7OGjJ2uf80GZZC2G6dqolvWORuqlrptuSM/aqqSVWgtrg/STiqXlWRsNg+tASXIYHdxVXj+jkVSY5Ju0Da5pzOzXETblAwVx0rLTRTRt3H4rYzXRitnLnKsQDz0GaS6rNE4zGyEk8+tT1FtrBaP5TkB05pvF2hiVPXNML62WWA7gOn+KFtJACMcGr7m5IQg4qTT3cFpa28iqxsYZ0cSfUvTnFDzRfJlQrFwQNymr7Ocx3BOMgnBoq/iWXmNSPtTZaYnDXAJZOkU5IB2n37U0QIxBQ5B6UrFuehVh+KNsyY1ZT9XWrad84M+rGVkd2LpGQGp/azRjndn2rHLMd1NLJmcdWprn2Jp0aZpowpOKCnYNkjFVxjC55Y+9WC0lkAJIA9KmmpKvLAJQd3BFebN/QZ/FOINKDHzcn3o6LTlQDOAB7UXqpA+tszsenPKM7avTSpsf8I49a0kaRxDAAr1p0xztGKT76Y31LyLbOy8NQHxzRRRUzXklwvqKEmuTj6qm6bKKUicsg9aXXYEn0kV5LcnnrQUlzg8UmORs8GaD+9WLNg0ArGrUcZw1bZRlpjFLwr0NXrqB7kUsDxAc1740WMEDiqKUQdcjF9QHXjNRW/OSVPSgBcQ+gqa3Ua5xijtQNzGcWpSr5gWx69qLi1l2yGGT65pMt4AOo+1cLtCSSAaXamMrfsbz3TzfSvP3qj/ez0Ax6560B80o6AV7843ZuK7azt2QwxXLHLAEfevfBlABx/NDLeOP3GuN3K3G7iqSmkBsMO/ZhwMH1pLfWzwzNz5TytMrbxriQBM4HVj0qjWblF/TQgkcbutS1sFdFikOyH0qiaRn6k1zuT2qpmaoIrlko32uCegp5YSRyqwLDJpCozRNuMMMd6WlkeKwzQ747cDxcY9xREUdpdnJVc+q/wCtJ5i8sCIQWYcE1oNA0cIgnuHGey56fepzDzlFKvCKv6HnzQsT7EVFmm08hZLeQg/uUcVplKuSIT06kVaYGkQiRS4PWr/a+qMm3ngzUGsKZBvt5dnc45/xTBtdjjaNYbWWYscDAxQmsaLeRnxLSdnQn6c8r7e9LY2uYML43mGegpeKGzSNB/tM6My/0+YsDgjINXTfESCIO0EwdhynestH8wrllkGT370TFNKGBlcMfXFB6aCrocS60knCmQMe23pVXzDSE4kH5oETKO6+9cbqIcNQ2pDbsjOOOSX9y/5qZgYEAsAfXNKv6gE4jwKrm1N88sCBQcsKtBd1G+chxj70mu3aM4LAn2NezajuB3nHpillxcBj1oqWdVrwKxIfU1LxTXqwN/bVq259K1S0QpMpLsRgCvNrHqaMSAAciuaIZ4qypGalyCqmOtTC1b4de7K7KAkQAqYbH3r3Yc1Lwye1dkOD0PUg3NerAT60THa8D/WhkOGUkt2q+ytpbiZV5CZ5bFE29k0kiqB1NOLrZa25RQBtAAAoXe1cFJjcwDUbo2tqEhO0E44rMyM8jeY5pnqTI2BuyM0FsXZuBxWR1k1TCRWI2IycCpLbhjya8MmKIsm/WDYz96m2xlKZy2sYGCpNWR2wSMqF680/tJkZRlBmmCpE4wyDpUXqMtsSM5DGrAkke1O7GQ3csNshwpxuI/60s14Q2xQwqAXbHFeaNMzXBjVioKkMw/averaabJ20jeW/gJHshUbV4FSaRj+4fik0N8p2iPgdEUeg6miXuTx6mm2EN4TIQQQcYrLfEcAg/wB5j45ww/1p40xNK9bIltHRuhUimU4YrbZmhe+5qJvT2oGaPwTjOapMlaJhMjuYyN6fWqzeN6j/ADS8vXhcmj9Z29hxuz/dVT3J9aCLGosxouEcmEPcHnmhpJm9TUGPoKrY1NyiiY+B9h+KmATQiM1XLI3oamslaLtjHtXvgse1RWVh0qYleqrJneMkfAJ7fzUhbn7V6JXr3xXoNg4PBCR71IRH0rzxG9qItI3nlCDIz1PoK5UE9t4JJn2ImSabw2CwKGuTlh+0V0l1badFhAN3TPc0pk1VpnOQef8AmpK1PBWdIbyX0MQIgjUEDrjmld1K8+4luHHX3qtMSOuGK7j1o0WSLj9Qk57jio1qyuzROk8dGZuFdSQ3rmpxAvEoHX0p5e6Q9wC64MhOSc0s+Wkt32zKVPbI60qtMbDRR8qQd/pVyboHV3Q7auUZ4JFMLFFePZIFZenNCrwhpn0Qjv7RUVt4GeoNMo7yB4w6uNuOuaButLsVUALhz0welA6vCkFjAq8Mc8Dv70mJYazjkr1e4FxqPlYFI17HvXWcxhtnVT+pKQD9v+9ARR7Yyc9R3pzotmLi6DOD4aDcTWzTSlGauRxYxNa2hnuG/Vccn0HpVthK1y8k37PpQe1LtRuvm5/Chz4a8ZHem9nGII44QMYXLcd6L65J4L9ppbq4Ii4ppkUv1Jo3Ux5w2M4xSZQcGJuvEZzvbPND7femN5A4Y+Q9fSg2jkB/4ZNaZqcEGnkp2+9dsq3w5P8A0zXbH/so75BtZTsqJTiiBG/9hqDo+Poahvn2dhgriqyKKKN/bVToR+2pukPg1SaXbbQPEcn7VcmkwkYBlJPQha0EDJnoPwKZwSAEbWIrxX8uke3+SWZi3+HDJg7JiP8A20fH8KKW8yOo9yK08c2B9QP5rx5FY/8ADJ+1J+3UB+OEIU+E7UfVIcVcfhW0x5ME+7YpqzOB+nDn70O8t4PoiA/GaC+Rb8g/PC8Af+ydsEzvT3O7pUovh+2tg7K/BOBzUbgX8i+YN+KBeG6WEsRJ3PWtMalNf2JVpyn/AFBdR0+2eRvPnnjml66Xbbt0kmBVM9vMDkq5z6mhmil6bf5rsv2U/jjoZfKW8UwKS+T7UyS1hbjxm55GKRCCZYgSo4OetGWdxKfJGu5lGcd6FJ+zk16HttYq6H9QlgMDtUfkLO7/AE5ztbuh4OaWx3D3C+SUw3Ge3RvvRKzvcfo3X6dyn0t05/8Aqkw/ZzwCXukW1pIweQlf2n1oiO2tIIlbDvkZwKkD82Db3qedOBj09RVV1A1kFjnJMLDCyYx/mnSb8iukn0A3Eim+eSE7UOAQ/QD81DUXgv2iCxELGME560HfzbpRDBNI0XU7mzz7VWrMq5Ukc4q8RnklV44CzZRCAAIck+tN7O322y2dsuZJB+o44wPSkpmkDRqGoyxuJjdokbc5q6TwSbQ7s9ICzBnUBU605FuvXaoz60p1O8kt7UIDlnP/AHq+xuZJbWN3PmxQrc+Se5BlwkcMZkfYFHXHalWrRRs0E8bqCDtYgdj0phL+rGyMQQRgg1nJR8ndPZyylomAKE9VzUaTKRjJZd28ZjwSfcilLw2oPmLn/wCVFXO/LIXycdaTSxvn6qrpJtck9VpPgNVrONj+kzD71aLy2XhbYfc4pRsPd67Zn92aq9NPyS3v0NHuoiOI0FCySRseQBQZQf31W6D+8UNiXk7c2wtxbHtQ8iQk8LQzA5x4maisUspIj3Nj0rsDJn0eIk9CB+RRke8Y8wwf+YVi11mbOdnH3q0a5cj6Qv8AjNeT+S2es/mQjbhzGu9yAnclulWB5nA8Ns55BDcYr5/eandXcWyU5UdQoxmhobucYeOaRSDgDceKrPwawQr585PpQjnPRx/nFebJuf1F+26sDJrF+wUtOx/PWnHw21/r2ox2iKVX/wAyUD6aR/CpLsdfMh8YNL4czggOMjr56Ev45YoQjOM4z9XWtjBptjY23yS7ppdvLEZY1lX0yW3jubrUy3lciOPHGPWgtF+xnqpvozFxFLtLKwb/AJc81dZ6fK6mWSJuO2Kvt9WgTxI1gQOnKsBxmovrd2fI77VzkhRitEfHfZOtddBcVsrErJGoOeeaFvrAwN48CjjupzRMZmv2X5N18YnDqx6D1FA6y0+juhaX5iNydxGfKaN6eATqZIs8VweFSO47g8bj7USrtcoIrqLDgfpyhMEfeqbW/S42SRqrMPVRxR6XJLMAMHGQMUJ0kxa18eAqw8+03VoC0fCuQOftRl2ttdRNFNAGU+tAw3TOMlR1xxXrSshJwSvf1FOtLaSrWdcmV1SxWwuSojzE30mq2WPCjaDjk1rL/T2v7UeUqG5ViQKw1/49rcmKVGRh3PcVSZfgZaifYftj8XOw8KaYaSba3k8SUHI56d6SW7TuxdY3ZQMZAzTUQzeCZDBKyDrgdaql4A6XoKeU6le+VcL9IFaGGKGOJUA6DtSDTPmtqm2tX25xnGB/mtLY6Xe3SCVtsUWeSxpLnC7FyvQNJPaxOEdgGPQetJfiL5dp7bwlG/JJOD0pzqekRxajaXSSPIiNhz2qF/a3EuopJBGPCK4DbRjis1FolYyZpjE87bsHC0DMLfd9IrVQW3iG5UxxIW+onFKLj4bZVZ4b2LO4Ha3QL96ppy8E9R89CqKGKVgscZY45ABoxtFaKBZrlEgVj5RIeTTfFjolnthnWWaX62J5+w9KXahKdQtQ7BgzE8FuMVeYb7Iu0kKnjjWVkEQYj+0ZowaQq2/j3QEKEZVduSaefDNjEunvclMSPldzHIGPSket6jetKyMQyKeOMUMNs5vCIQw2B06YpGrMp5LCqre4h+RCwosYzyV6ml9v42S8rhLdm859avvr2DAWHaqA8AU7QqoH8EHlsjHbFWrHjFan4f0K/wBSIeZCsSHHnUeYU9g+A18Rpru5MUJHKx9RU/sSLPSbPn8FrNOSsEbO3XCqTxWi0L/w/wBUvz4lwRZQsD5nXLH8VubX+naDbiPTbZWYjzSvyWpZqnxFeO2IpCoA6LQ+ynwhPpUvLGh+DdF/pv8ATljjafZt8Ykb8+vFEaDYWPw1pXynjI8gyXfuc1j7DWbm3uDNK5PPIY0x1nUItTEbiMwMB5iTjd9qRy+myia7SJ32uyLcMlmxUN1bPNItZ1u5mBilclRxzxRIMLFVzyvcdKQ/ElvJDMrt5VlXcuT1p8SuAKmV2pRlY8HJofUZHWQADy5HIqViyeEgGMnHPrQ9/KFuSC+3v96dvAO+S62vAsqlLgxOOmRT25abULOKBFWQM3IXBJNYyZ1lJxtBz1zTLRdTWwk3SZ+jCsp+k+tJSb6HhryO9P8Ahm/tZGlZG2cYRSCTzWj06wgjiaa7XbMhyN3BU9xWNi+JNSiYgXRkU+g/1rSaJrsV9bPDewEzAZ3butZ7VJ5KpSw350PIUt4V5PIVepp02jnwEe5mjiB8zKx/il1tqFlpsAltoibhjkmQcil+oai+oN4ly+QOQAccUftbXQn0JPIfrSxROu2RCgXy4PQVmLnGp3ItYMswXco2Ek/am0Fm+pBIYWCqB1NM0htNIjtWQwtdxyfWOpB4/wBaefkY4wD8+eT34Q0m5gYGS1ZIWB3bxgMD7UzvPh6E3EeAChbOT29qYHUUji2T44GM0vXVzGzN9fUDnpRdtvIqwjzXNMTwoUhOxVGGA4/NXQlBpaRowO3jjvQN7dXF9EIbcM7dTt6iqJbO+t4QyxsEXsDz/ij4A6PJCwEsL58wIWlkOo+BY3ELPvn6op54p/F4V0IW2lWCkEY9qyl7afKuY1cBpON3cVO8NltPoWut94Pjvt/UJJUHkV49vqkqeGksAQrxubtTa+tIILceK5bC8KD1rLXmpJCSbRyOMYPUVfTTM2q/ZYugXr3HhTK4Qjh18wq3T/ha5OoNbzXDLtXcjJyG9qU/7R3kbiR5mZ14GT0ptpHxTItytyXXptYNxkGrUrwRlzk2ckSWmkrEgOEUDHqaw2rZ87MCM1szdW2ooBDIC23PDVm9btTGhywJ9MVKXyVvDXBi7yVsbRkAUtkkctwTn0ptfRSkEiNto6nbQlhp9xdy7o0OznLDtVU0RwfoWHdFFGVxtHX2q/VLyOGAKSWZhwq96XrdlU2pgseo9Ktt5o5tQUOUd8YUj9ted5PVaM/qmqIpCbdpH1A1n7m7ikbcp83YCn/xppTs73FqjMF+s4rM6Jo02sXyWyNsTdmQ9wPatcYxkxamdw3+GtEuNck8ZsJaI213zzn0FfQWsbEQhZLdHW3UKrOM8V2kWFpptmLC1byKM57k9zXXF3bRoIHkwXbGGqNU2yszhciSLSNLe5nklhO1TuBD8N+KX/FemRarpqJsWJFP6fYitC6QRzsYIECDH6metL9Z1C3ieOIqrNkY9u9DLbGSXkwWofDNzZQiSCTxUjHIwQazOp2N7Gi3DwuqMcZI61vtU1tvGCxkDjB78UoudeaWaNWVWCDHPetCdE3MpmYTQdQNstyQqqy7lQty1K5ZWHkdCGB5U9RWu1PUWuXDRlVKjAFBAW2pKsd5CA56yIMNQVPyHgQJMyKAMge/ajbXU3jdSSOO9C3mnPbXLqyusefIXHJFDGJlGVz+aZpNC7sM3MGtR3NqfGlaRgvGO1A/1GUhiEO3pSPTMbievHQ1pwsa25huFKiQZAPHbtUnKllNzYz0DWyYJIbcec89OleXqXl2yOpCjqcdRSbRS1o8hRsDJA3dxWgtpUFsz+MOp4NT24eUUVvGDexWludLjd13sY1JLHqaRy6zb20zJHar5TjpmnOmX6SadCMgnYMZNZrVoSdUbZEQJD+DVNP/AEhX+Gh0K/t51lIjETMKNDI7kK270pBp8LW7EsoBI6U8BWPaoUAkZ4oVjPAJzjkru3Nvt2IAWB5A6VkLhVW9e6Y5x0zTr4hvpYzGijLNkcdaWXlm62iyzIVLdiOgqST3GjjYZ/Vbkz5OTis++nzgm5EO6JW6+taKezllQiFCSO9ER2V1d6c1u6iHwxjhuvvWqHgx3LbPnl6TLKzbAvPQDpQLBlbcMg001SBobh0PJUkcUscHNa08oyUhlo2qPp86yKxOeCDRmrajNJP4iSkq43Yz0rPFiPxVbyuepNDYmMm+hpcaxOSNrFQBjHY15Za69vlCi7GOThaTs5qKkd6WpWBk2j71aGQqd2d/Tp1ry3iuYbgNkhc9R1quHU45WBj5/FFy6j4a5ZR9683B6tBes3riPZFgoyhSD3rI6RqCaNrhmkjJj2lcDtWlhYagAiuRzzQup/C8twyldniHpg/VVYeOGZ7TfI5h16xml8TfsZkOKy2t3huJVbxBhm8rDjNLDBPp14YLtShAIGfemPy4Nq0gXIiGV9adJITLfZpbfCaIEZ+cdzyaxepNMtyjPuwQcZNLpNWu0mcPK+w9B2p01w15pkUske0ReTdj6s0u3axlaszk8hy5PUDvS0Sfq5PNMLoYVj6mlXIdq0Lok+y15sZ7EVK0lUTAs4TJ5JqVnafOiVi+0IvNUpYSNMsSgs7cDHvXcHcmkdXv4FilnilTGAcZIoCX4Ylwz20m9F7dyafaL8ISgMLgqSw6jPl//a0elaHDYNsFzIw/tbkUm5Dba7Plyadcw3BVYnBU85GKa6rLK0EKyocqP8VqL5Ge7neJkZS2Bx1pVqMKSTecYAGGAqe7JTaKLaXYgJGQexoz5ci2Z4nBzztqFzYFYQ1uQzHsT2qiGG9jiXcrAEnGKM4bOeUjV6PfFrCAngBcfam3zaP4ZkAYqeves7oyt/T1Vh0JH80VtffgDgdKLSyR3YNXBLDLKMKAfSjDhgOB5e9JbKcpaFWj2OOc+tFWN2JSVlI3dhUmUTLJYYWvPHfllXavtS/WrkCBgrg8YwTRGqy7UYx8e9Yj4gvJEGSxzTKTneBpaK5lKKh8y+vFXygWabWdjngk1i4/iGSFlOSPzTVfieGeEJOue1UUvAm9C/XtMM8jPbAM55wO9ZSSIqxBGCO1bV7izjbxbeZuffpQOq2Md4gurdkMnRlHeqS2iNYfRkHQgmhXWthp+gRzI5nxucYXnG0+9ItV0i4sHYOmUHO5RxVFaEwxOwqBqx2qlmrmMj7BaFltzP4ZQe/U00sjDPAxnJZDyB3oqBhd24d4SVHf1qT26rbiSCIncegrzsnptYL7eNAUaxVgoPnAPQU0EhmDFNxZDwRWe0/UTbTNGyEbvam1rqcaufMuT1oiAWspJcOqvGDIw6kc+1JLmWW2gKNkcYIrR6hLtV5i4K48o9KyusXPzEJbIDHqKeKySufJm7hyZSxHAOTj71r9UuoZtGhFuCI/CBHPcVjn88mM4NEvOkcCRh92F5yapayT0+GxddXeV28ZFBwK8rHaCxqq/JSbK9D0qy1uDbSBVOVbBJplXAcZfJqtH0W6+UUyApHLyxHUVqLTSLOyXdEHadgOW61n7HWke3KsxUKexprp+ph4mcvuccD/AEqTplVMmqW4gs7ADeDOR5uOaTTX87KwRQC3A9s1FYyV8STl2GR7VCciKMY655rlwLT9Ce+eW3uvDLEA8jFD6ozNCr58x/mrPiDeYkmB8ycg+1I5tUkaMIeQDTY4OTyXJqHgMFaJuepp5dwqljDOrFSVBx96z0l5E6JvADE8GtTfMH09vp4jwD+KVcBbC9Fja40+SPKlg27j3rngnt5MupI9aS/DWoTxXywuQFdDk1pbm/kOY1i38dcda5vkSpLLFmacFj5BxRN0sSrvj4YHg5rOXWp/LW8jtlVxwp45q22vhNpwJOWIDdaHkMp4NLJGk1ip5LY5rFfFNqXUhF6L2p5peoPLE0YJO2htR8wbPOaKYKnJ8ruQQ+D1FU+I69D/ADR+sRBbqQLxzSpmPNaIpNGep5LfmpOmTiibS7lDAb2AB45pYWBYVb4oUjBp+BcM2Ftqge38Ntocc5qEmpq67J0XPoe9ZR53VN8bEH92DVQu3lxv5btSYDmhveRWUkocxDb3ApBqVqsM2YcmM9M9qua6bBHQ1GK9xkNg/egk0MmfTLjXJ4ArRkhN2APStO2o+NbqpTGVBFdXVkpG5NihdXNrdtmIOoHAbtQl7qCzS+JBGYmP1DPBrq6mQmQY6tNLEYmJ2igprksDnpXV1GRaYpknO444od5yTx24rq6mYi6BrlzIuOKJ04R/LymRA7bcgntXV1d4DIVpnimZdpQKeea02l5N2m7G0HkDvXV1KyvgdteETBQvHpVd05kRj05rq6uYgt1GQvYtkdfLzWdkt8jy4z711dXZGnoEmiJmiUt+4f8AWn2qTyQQsu7IC9K6uooShTaXjrdI65BBFaSS/kjG4E54711dRZ1CnWL43TxQzAkHzUz0+RYrGIbScjqTXV1J5Kv/AJoY6bcBUbauKlcz7w3FdXVz7Js+f6+P97YikcpxmurqppsjfYLu/UxUWY7hXV1VyTOLHnBIxRFgDvM3Xb2NdXUGEHu5fGlJwFOecVKG0R0Yu7AjpgV1dXZD4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2.bp.blogspot.com/-neFb4E6Ozco/UJktIhjWZaI/AAAAAAAABDA/klwvQipB0Ow/s400/la+vida+eterna+en+cristo+jesu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495" y="113120"/>
            <a:ext cx="1289720" cy="1231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parroquiaelpilarsoria.es/buenpastor170407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280" y="1412776"/>
            <a:ext cx="1289720" cy="1156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1.gstatic.com/images?q=tbn:ANd9GcQaPmwQmYaDj0TvfMLLM2801CjC_eABq8kwqHW0onwOSgJgah3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711" y="2780928"/>
            <a:ext cx="1311289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himandus.net/jesus_gallery/jg_img/20/jg_20_lastda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356" y="4509120"/>
            <a:ext cx="1367644" cy="922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qplink.com/imagenes_blogs/roguemos/marzo/guarda-mi-palabra-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355" y="5648456"/>
            <a:ext cx="1360589" cy="120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98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erminador"/>
          <p:cNvSpPr/>
          <p:nvPr/>
        </p:nvSpPr>
        <p:spPr>
          <a:xfrm rot="10800000" flipV="1">
            <a:off x="1403648" y="260648"/>
            <a:ext cx="5400600" cy="1080120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400" b="1" dirty="0">
                <a:solidFill>
                  <a:srgbClr val="002060"/>
                </a:solidFill>
                <a:latin typeface="Harlow Solid Italic" pitchFamily="82" charset="0"/>
              </a:rPr>
              <a:t>El Amor de Dios</a:t>
            </a:r>
            <a:endParaRPr lang="es-CO" sz="2400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323528" y="5517232"/>
            <a:ext cx="7344816" cy="108012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000" b="1" u="sng" dirty="0" smtClean="0"/>
              <a:t>Sof.3:17</a:t>
            </a:r>
            <a:r>
              <a:rPr lang="es-CO" sz="2000" b="1" dirty="0" smtClean="0"/>
              <a:t>. Jehová </a:t>
            </a:r>
            <a:r>
              <a:rPr lang="es-CO" sz="2000" b="1" dirty="0"/>
              <a:t>está en medio de ti, poderoso, él salvará; se gozará sobre ti con alegría, callará de amor, se regocijará sobre ti con cánticos.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323528" y="4365104"/>
            <a:ext cx="7344816" cy="100811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000" b="1" u="sng" dirty="0"/>
              <a:t>Jn.14:21</a:t>
            </a:r>
            <a:r>
              <a:rPr lang="es-CO" sz="2000" b="1" dirty="0"/>
              <a:t>. El que tiene mis mandamientos, </a:t>
            </a:r>
            <a:r>
              <a:rPr lang="es-CO" sz="2000" b="1" u="sng" dirty="0"/>
              <a:t>y los guarda</a:t>
            </a:r>
            <a:r>
              <a:rPr lang="es-CO" sz="2000" b="1" dirty="0"/>
              <a:t>, </a:t>
            </a:r>
            <a:r>
              <a:rPr lang="es-CO" sz="2000" b="1" u="sng" dirty="0"/>
              <a:t>ése es el que me ama; y el que me ama</a:t>
            </a:r>
            <a:r>
              <a:rPr lang="es-CO" sz="2000" b="1" dirty="0"/>
              <a:t>, será amado por mi Padre, y yo le amaré, y me manifestaré a él.</a:t>
            </a:r>
          </a:p>
        </p:txBody>
      </p:sp>
      <p:sp>
        <p:nvSpPr>
          <p:cNvPr id="7" name="6 Rectángulo redondeado"/>
          <p:cNvSpPr/>
          <p:nvPr/>
        </p:nvSpPr>
        <p:spPr>
          <a:xfrm>
            <a:off x="323528" y="2924944"/>
            <a:ext cx="7344816" cy="127444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000" b="1" u="sng" dirty="0" smtClean="0"/>
              <a:t>Ro.8:38.</a:t>
            </a:r>
            <a:r>
              <a:rPr lang="es-CO" sz="2000" u="sng" dirty="0" smtClean="0"/>
              <a:t> </a:t>
            </a:r>
            <a:r>
              <a:rPr lang="es-CO" sz="2000" dirty="0" smtClean="0"/>
              <a:t> </a:t>
            </a:r>
            <a:r>
              <a:rPr lang="es-CO" sz="2000" dirty="0"/>
              <a:t>Por lo cual estoy seguro de que ni la muerte, ni la vida, ni ángeles, ni principados, ni potestades, ni lo presente, ni lo por venir</a:t>
            </a:r>
            <a:r>
              <a:rPr lang="es-CO" sz="2000" dirty="0" smtClean="0"/>
              <a:t>, </a:t>
            </a:r>
            <a:r>
              <a:rPr lang="es-CO" sz="2000" dirty="0"/>
              <a:t>ni lo alto, ni lo profundo, ni ninguna otra cosa creada nos podrá separar del amor de Dios, que es en Cristo Jesús Señor nuestro.</a:t>
            </a:r>
          </a:p>
        </p:txBody>
      </p:sp>
      <p:sp>
        <p:nvSpPr>
          <p:cNvPr id="8" name="7 Rectángulo redondeado"/>
          <p:cNvSpPr/>
          <p:nvPr/>
        </p:nvSpPr>
        <p:spPr>
          <a:xfrm>
            <a:off x="323528" y="1772816"/>
            <a:ext cx="7344816" cy="100811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u="sng" dirty="0" smtClean="0"/>
              <a:t>Prov.8:17. </a:t>
            </a:r>
            <a:r>
              <a:rPr lang="es-CO" sz="2400" b="1" dirty="0" smtClean="0"/>
              <a:t> </a:t>
            </a:r>
            <a:r>
              <a:rPr lang="es-CO" sz="2400" b="1" dirty="0"/>
              <a:t>Yo amo a los que me aman, Y me hallan los que temprano me buscan.</a:t>
            </a:r>
          </a:p>
        </p:txBody>
      </p:sp>
      <p:pic>
        <p:nvPicPr>
          <p:cNvPr id="2050" name="Picture 2" descr="http://t3.gstatic.com/images?q=tbn:ANd9GcSYLnm3ufzB1WXG9ZDIMOktHU472eWC6EVHks_BeRe7sCjKnQr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772815"/>
            <a:ext cx="1475656" cy="100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bdavid.org/espanol/vida-practica/graphics/14_nothing-separates-amor-dio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924944"/>
            <a:ext cx="1475656" cy="127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6" descr="data:image/jpeg;base64,/9j/4AAQSkZJRgABAQAAAQABAAD/2wCEAAkGBhQSERUUExQVFBUWFxcYGBgXFRcXFhcYFxUYFx0YFhcXGyYeGRkkGRQaHy8gJCcpLC0sFR8xNTAqNSYrLCkBCQoKDgwOGg8PGikkHyUvKSwsLCktLCwsLCwpLCwsLCwsKSwsLCwsLCwsKSwsLCwsKSwsKSkpKSwsLCwsLCwsLP/AABEIAMIBAwMBIgACEQEDEQH/xAAbAAACAgMBAAAAAAAAAAAAAAAEBQMGAAIHAf/EAEQQAAEDAgQCBwQHBAkFAQAAAAECAxEABAUSITFBUQYTImFxgZEyobHBBxQjQnLR8BVSYuEkM3OCg5KissIWQ2Oz8TT/xAAaAQACAwEBAAAAAAAAAAAAAAACAwEEBQAG/8QAMBEAAgIBAwMCBAQHAQAAAAAAAAECEQMSITEEE0EyUSJhcYEFFJHwFSNCobHB4dH/2gAMAwEAAhEDEQA/AKjZpp1bsTQLdkQArSKZ2Zq1qTVpiKadM0VaxRVszTJm2ChW6bApPdSZSoYkZbW9SOWUHxo23QAJrZ+44AfnVSedRLMMDnwDs2tEi1odLpG5NepvFJ2MjvpD6lNj/wAq4hTNtRabehbbEUkwrsn3fyps2NKHuWgXBrkgTa6Vt9XoxKa36mu7nsDosUu29A3FnVgVb1GuzpkcgLgVh+ygUqetauNxa0pfs4qzDMJlj3K4qzrxVhlHfVjbw+NTQF63TozbYuUaRT75FJnxVhxFnWk7lvWhAqSFpRXnV0f9WqNTcUwADLdaFFErFG4HgpuXcgIGkknlI25nWgnJQi5S4QcIub0oGwh4ocEbE6jeau9rdL6sjLoZHE0YehjbKAQJVprudOVN7TDvs9dK8x1vX4ci1RRv9J0+TF8MmULErYZZKZVx4aUhXbwSQIroWI4SCCSRAqhYsM6R1QWDrpGpHPbTTXzp3S9VrVHZ8FbkIbioVamgE3a0aKnTgrf4UU1cg6ir6d8FJljctGkNApMmNec0nuVzWn1gnjUSlTQRwuL3Yc8ykqSNM1ZWZK8p1CbOjYe02ttUqju76jbYg0qwq5CogwasluzIpGFrHabCzJ5KdBGHu04ulobZUtegSJP5Dvpfa2nGl3Tm9IZQ0N1Kn/L/ADPuopfE9hcbQxwx5SmwtehVqByB2HpW7zuXUDNz1A9JqFvRKQOCRW2eaxZO5NmxBVGiJ28GpUFJA46EDXmkmvA6k7KHhOvpUrzYUCCJn9cahVbAj5b/ABqdgraPTzphheKQoBR7J938qSPsKg5YTtETHpMV7JHu9alKuAXvydDQmpVrCUyogAczFVd3pcGrdP3nj2QOGn3j3fGll9erUYWsqI3PDNyAGgA2qadWKUdTLHcdJWgYGZXeNB760Z6StcQpPlI91VMuV6lVRQzQuC9peS4mUkKHMfOg1Wmsmqxb3amzKTB+PcedWrD8VS+jTRQ0UPmO6mRmxMsdAlyIpJe0+ukE7UCuyq7ikVMkSqv2c0ufs4q2XbQTVZxB2dq1MTsoZFQofgUC4Jo5bVRFqraKtgJRTHo9f9Q+hZ2mD4HeoS1WhboMkFOLi/IyE3CSkvB17DMYafVCdY2MaHvFMyyCda5fgGMpZTrmzTw2iun4e/1jSVxGYTvO9eC/E+hfTy1R9J6Xp+pWWPO5XulzUMrCNylUAc4NV23xhhvDmurZBehttRIMlSxMgjUyQY10jWKteLsFSoqt9JnXEJbbYaTLAS4VHNl1VA9kHMeydD76PoMkXFY3zyWZxd2ULHbPO31uywQCBOxMag7HUUkbdgwRBGn676smP9Ki4QhKchJSXBGohU5RpzE1X8RXndBBAn495HfXoYNpIy8sY26JEK1qUivbVvNEca9dRBir2N6ilNOJFNZWZaynaBOocWSCDVuwfECmArUUt/ZJTGmhptZ2ZA2rFfxcGmvhLhh+VQkVTPpJGW4ZT/4yfVcfKrDZZhqNKp/T65Uu7bB3DafepVHiTUgJq9yztvdlMchWibrw9dvKomFHImeQ+FeOBJBn3wR5TtvWdSs0L2CA+K26wUApgSkpOkyQkxOn8J8/OsKVASCZ5GDG/nwHHjU6UdqYWpU1C5QzlyoAmAqI2kEzp3+PhUiHzsR75qdNHWL7lEvsnv8AgZpo4vNrzpW+qHm+/MPhRbJo5LZAxe7I3WRqTpqNY/Xr3VCyFCAlyeeoOmvP9aUa4J0qA2gmY179eM8e81K+ZzXsedcrY66gTHd3fyplhd31biVA6bK8D+p8qXtthIgT517niuaBs6V9U0mlt4qNhRuFXOdhvXXKPdp8q0ubWN6PHKnuV52yo3zZO9Jrm2q43drSa5ta2cMjKyorK7WoF29On2gKCdFXbKosWzUKmqPWg1CpqpOsFbTrXXcBWnqEJB2A+Fco6urRhvSwo0UJGnlFY34v0s+pxqMPBpdBlhjb1Pku9xaA1XelPQt6+6sMuJbWlWpUkmRwII2IMnzNPsNxVLyJT591PMPTkQp3cwY8hP68K8b0fTZYdUo8Vz9Day5f5ZWui/0R2dpCngLu4OpW6JSD/A2ZA8TJ+FMelXRCyeb+0tUkgZQUAIKQZggp5HUVt0UStqzVcPrK3Xip1RV91JPYbHJIHDmo02cu+sS4BwTpXso+DKaOF4r0N+qgFBK2xpJ9oH+LuP8AKq1cJ1Ndictg4haVagyk+f8AOuTX9sptxbat0KIPf3+BGtPa7fHkj1oAgVlGBI5VlL78vcLsQOn2byMgnUetM22kjaKEwnDElIM68qPWzFU+mmp37DM60te5KAngK5r05c/p0ckt/M/Or/1s7VzfpSSrEFHeOrH+kH51ailVoHdclszQkeA+FYdu+oVmK1S7WVRoGqbYCc0E845CJrxKCkdpZ8idfUkVuvWtVLotztJpmXmEGRx2/lUijWAiN4rRZruSAC+ch5k95+VHMrpder+2ZPeflR6V6RRy4REeWbKUTsYNapcVpMfP3TWOqAEzXoXyM1BzMbeJEkETz3868WazPNaKOtcCy+4CsC2bjeD8TR6iCdTrVfwR/wCxT5/GmtugHWaTKLsckqIsTXlMAUgupNWC6STvS163ra6d6YpMw+pjcnQgWxQ62KdOW9DOMVeUig4idTNQLZps4xUC2aNSIoVqarZFtCwFygcSUmRpvG5FFqbin3RrEmswbuAFSeyV9oEmNDmBgkknSkZ8rxq6tf4LXTYVlbTe/j5kvRuxUzmKokxlg6KSRIUO6r/btZmgP/GB5rNLmcLS8VIEI6pICSmIGY6COQy++nds1lTHKB6JArEhByzSyy8mtk0wgsa8EWKW4NupGwyhPwFI8Ivcq8p/Ce+NKsV21mQod3z/AJVTb4dWsKG0n9e6r1WisiTErPqnyB7KxI8d65h9Itp1d3m2S4kHzT2T8vWusXT4eZzcUEelUz6SMG662Dg9po5h+FQGYe6fKrFdzHsLT0yObC5A415Q4s6yqelljUdkwt2Eg8vWpnMRJkRW1rZQND60E80ZM61j9PkLmSNhKnRFc5xhea/c/GB6JA+VXsgxXP7kTdq/tT7jHyrdh6Cm/VRZneM1EUEbH48++eFbKVNRvKVlISdeE8Kyy8eOOLHruYPwIqNd4ofdnQa6jfhx2rXtEwTpE7A+PLjWxcUJ9knTmN+ep8aME2+vaEkbTxHCtkvzz9KhVcEESPaOkH4zWxrqo6wa9P2rPiflRk0Fdx1jU/vflRRonwgVySFU6VCLYD38jv41uVRWpfB5ev651BNI3aSE7a6bz+ta96yo0ua1jiqg4teCq+xHifjRrN0Qoa6VB0QsusZknQKI9wPzp4rCgPCkOdSaHqtKMWsEConSCNqlNvGleqRpV2D2TM/Ly0KnGqEcZps4zUKmoq/3DNeMTLZodxinSmhEmk2JXhGiRpzNDLqlF0Nh0jmrIF2h5UG8QncxQmJ48YgHXuoW0sFuAlUgRImpx55ze62OydPDGrvc6h9GI7FwdyVI13+6qrivRI8fiaof0UkoFwg6n7NQ8O0Pyq19J78s26lp9rQJ8SoAe+gycuhmO2luFWuIJcW4hJnq4B8VTp7qQdIGOyruVTbo7h3VNamVK1UeZ4kniZNIsbxNKy62D2gYqIJsJ0hdZ4kEKynZYg+PD30RdtBTZSdRHukfI1XCCoqA3SrTyIqxNHM2DzCvh/Kr0Y6XsIcrOU3liG3FI/dUR5Tp7q8pr0jZH1lzbccf4RXtFSB0nSLY5kydD3Vo+0mtmbHIIBMd9QvORpXl8GLTybE5p8AzjImuY3H/AO1X9qr/AHGumLcrmLJzXZPNaz/qrWjtFiGt0WAivCqKxQrwp41Qos2YpVeKRXhcHMfD41tnHMeoqaIPIryva8FSTaAbwHrGvxflRYNA4gr7Rvx/KjlI5GKNrZA+WYRWhZHf6nh/8rAFc/LT8qwTNDRxo0yE7d/KdTNSrTWqVHl8fmK1U9wg7xw5TXUdZc+h1yQ0ROyp9QKs4vQRVM6LHsq8R8KsjVd24vcjU0g8a1hRWjRqeKZHYqzYK43Q7iKPWmhXYmnKRXaAXU1XsQtVrJEVaFAc9qGWBtImuSiRrkuCrIwNKYJTJ40QoEaZdOegFOXUilmJvhCTrrw76Y8mmPwgwjrklIL6HYw23fIbChLgKCBruJEx/EBTjpfbLuHUsNPBUqCsoMlMKBJMbJEca5fYPo60nqXHHcwKCFQkDkQNZnjTCzxy8W4n6rKVlZCEoAgiSNRoCkxOvClPJdNouQwpWos7emENwnUJHrG5rmzas10o/vZvjXQMHDgYQHwlLuU50pVmEzuDxB+dc+SrLcEx95Q9VVbxL4WVp+oGsVTcL/H86b2j0LAnswR6axSjChLjiv4vhJoyzVsf3Vg+R0NPi7bQElsmcuxPEFOPOLB0UtZGnAqMe6sqy410OV17haUEoJkCNpAJA12BJr2ucGTqR1B9QG9K7tVQs4fn7WdXCQqfz1rVdqoDtKzVgYsup34NJ49O17gL11XP8KB6/wA1H31fr1OhM8D8KoGFvJSsFRA0rQTuLFNbosBFYdK0bvQo9kFXhS9WKlRISklIkbb1UUSxuMEx3/6uB760Q2kTwnn/ADohDUoCtuMHQ+FbmzVvlVXWiaYLkSDoR7vlW5mtHVpSe0YPfH5UKMZRmy7yd6nTYJpiSYW1+L8qPUKm/ZyHCgqJgGREfPwopWHAiW1pUPHUdxiobVIJRYBFeRRT1kpIlQgeINBwfLyrqBextFeBNYkHuA4fnvUoTU0ddjXo05Gee750+F+BtrVcwdOqvKnbFik7z61ztI7YZ2lyeMSdhNFu4ohBhRAoVqxSRB2iK9/YbYSRBO51VVKeSUeDtMXyMEPpWJSoKHcZoa4tEq1M+RIqr3eKFklTWWBoQDMfnRmEdKUuI7akhcnTbTfT9cKPHnclYnJh0s9u+j6iTkdUnMdTqVes0M70YBIUXXCocZ1pwziiHAShUwYoW5xEAx3TJ2pyzCXBkS8OTpJJjmdahubNKiCdYiO6KVI6YoU71Z04Zp4/IUK9jAS4U9dJVIHHLPummpvyLadjS+ux7CUthw5iVnReXnA0B13matX0b4I23bh4CVuFQCiNkhRTCeQlJ8dK5tiOYklJUFQBuADHOuydH2iixYB9oMpJjmU5j7zTMaQx5ZS2IWL4P3DjZEpQD66CZqidLLT6u+erWrVUwo5oPirX30/6GOk3b0/uyfNVIOnEm4J/iq7FcipPgV2uIdWlQgSrUnbfT50ay9qIpI4k01SYUJ7qmMnF7nNWjXGLgh5UEjRP+wV7Q+P4c+u4UptIKCEQf8NNe1dQgdYUp9tGVbS+eiVH5VBdXVwrRLTgHPq1fMVdkOTxPrUyfP1NeEj1FcG40csuMCuVgyHf8qqXNdAXcwKkqjuSa7Vpy+Ne5xy+M019dkQG3schR0RfbktBafAH3VJh3QW4V7UxvrO5M11sLHdW6Vjl7qX+dyPlhdyvBSrboRlSMy1ZhyGg8qYfspxKcvV9YkjUjQ++rQlwcvdUnWU2GfVywXmkvBzDEvo+DjgWOsE8I2qv3v0WvpXKO0ngdvIiu4Zx3VvnHdV/F1FCZZG/BxnDeh902YKdPCnlr0ZfTqUZuYO58DxrpeYcvdWT3UUs0XwQsklycpvuiVwoylJA4R8wfkaEseh1wFglBInWR+ddfIrTJ41XnnnwglkOeXPRNSgYQpJHcfTSlB6NvA/1Th8BXWVJ7j60t6Q4wiztnH1AnKOynWVrUYShPeVECkRnlctKYTyr2KfYYOtJ0t3BpB0VTVuycGzTnpVjwV51bKFPoS26RKkIJUlJOuWTqSBv3zR48KbbezZDzfIpLiLpI0ZWrf7vpWNpulJylhxPeRM6eNXQqFazQSjHgjutnJsU6HXRkpbeUSZgJH50lPQy+BkWz3u/Ou4lVaKVRRzaFRDuRxvD+j2IIXmNs8PIa929TXvRq9WFfYP9rcSmNPOusk+7vqJx48IPntQS6ve6JWM4jcdBr0GU2jvnlOv+avP+k8SJGa2dIHekf8q7Z10TMeRO1ah3Qz8zXfxGS8InsJnG7noviSlAi3dHmn39qu73RDbB5Jbj0TFKmXAop5k8491F9JHcts54fOtDoMzzXsJzw0lY6AKm4fP8I/3Gl3TFklyeZPuNNfo7b0fX4D40pxdZUUA8yfea18O8pFbJwhfb4YFNKVQ3SHCX/q6DaJK3cwB9k9kpJ2WY3inKOywe+f17qPw6Mk7SB8IoOsydnBLIluiMEdc1H3OXnD8bPF/ydQB5AK0rK6qVj97/AFGvK8x/Gc3sjV/JR9yZBKo1V7xpVa6LYz+0FXOa4ebU26pDbLTymihpMAOQnVxRMyTIEcKb/tYggkgJAJ014cuJ0qtYvglrdfahJZfMFLqFdW4FHbOlMiffwmqfSZIxTu1fleBuWDb2/Qk6Qs3dvhTjjlw/9YaWspcD6wSgugJzBJCT2OBGlXLomwU2jKita1LabWtTi1rUpSm0kmVEwO4ad1c8uFXT2EOtvlS3z2UAwVOIzohRPPf0FXjBMTSllptSoWhppBE8Q2AfeD6U7qsr7TTd/E+BMIfFt7DTF7MvMqSVLbgFSVNuKbUCEmDKCCQN420qjfRB0reeLltcurW7AeaU4oqUpswCASdgYP8AePKrdf4sA04NZ6tfLU5TppzJFc/fwJ5hvDLq3R/SGG20OtyAVJI1B/zKSfEcqDpZ454nCb5e31qyMkJKVocfS90peYQi3YcUhZKXHVtkpLbebKgSNQVK18Ed9b9PLd22ew5tm7u0oeeDTn9IcJUCtJJJJnN2jr4cqW9JsFedsH3Ftk3VzcNLKR2siEqytNSNOyjU96zT3p9hTl07YBCVFDdwFuFKikpT2AYUCCD4GdKu482LHohFqvi/VIS4SdseYp0XWldupi7fRleQVpcunlBxtMqUgJUo5lEJ25TVrSoHb8qprvRlCbq3ukuOwx1pUhbrz+bO2UDIFrVlInhvVoF3SJdXjpNO0d22b4niCGGlurICGkKWo9yRPyqi/RL0rduPrbN0Vdch3rQFGSlt4SEjuSdI4ZhTHp007ctN2jOnWrBdWoFSUtNkLIUAROZWVMSJE0hYwa6tsYau+w4h9Cm31NNFpI0GUlKnFyZSkyI9mrMOoxaN5K3v+gPbkQfS9c3Fm7bv2j76VLU4pxsPOFtQaSlfsFWUJygggDauhYb0haetW7oKhpbfWa/dABKp/CQQfw1X8fsfrGIWcpzNJbus87faNhsA+MmqZhPR27aDuFkE2y3wrrs3s257TiBxleVKfEq51Pehkgt1f+r3O0NDD6P8ZexDE7t1119DaA24yyHVpbCVmEFSAYPYAMHiommv0wYspm0ShmS8pXWJOktoYHWLcB3BGiZ/iNe4BhqmsVv3MmRlbbKEEaDspSCB4ConsMfvLq4eCmkMpaNohLzKnM6DCnVpAcRllXZnWclR38bzam1SSJ0Oi3YRiaL6zbcBUEvNBRyqKVAkdoBSSCkhQI0PCqJ0FuHPreJF564eRZrIaQt90gD7UwUlUK0SBrNEfRkt21YetHgR1LyuqVHtIWZ01OgVrv8AfqDogpTT+JvqSrI68FIhMlQTnmE8ZketC+ojDXFP2r52yVjboI6IXa8Vs1vG9fRclS+w08W0W8E5E9UnQpiDKgZk61bejbLyLNlFwoqfCIcUVZiVSZObjvVE6TdDWFBy4ts1tdJBUlTSyglUTBSOJ12jzp10Vxm5dtbcvj7RbcqJhJ0WUhREblIB079qVm6qMseuHF8eV/wZDC06Zcg+Jg6H3Vilj9b0qF0kkAkHQk+Ua+GvnNSl8DZQBPDjVJZm0M7YVmB4n86jzjgJBqIvmNZ4/qfD0oB5QKImEiZ1iT3nxoJZA4wD3UJgkb6HU8qgUyCZBI0I03/U++ltzKQQlOY6TMmSYIEcuM1qp4pRnIhUwTPCZGo8BHj30hzvwOUBxhiZdT2wYnSNTHGZ8Kj6cPkMpA+8dfSh+i191js5Y7KtYgkSAPOs6cuaITyk16X8JVYr+bKHU+uiXoSxltXFR7RMd8CkGKM/afhFXHCWw3aI4dnMZ9aqlyvMsnma3enWzKOV7gN6uAlHdrRTVyUtJgAnv1gQaCfMyrv/AF8BWy5hABMxG/dqY48qrfistPSz+3+QukV5USquXifZa880+cVlBqRzn3Dw08KyvA2j0WklbDa4nKSJOYTHp5CvHUMNlLapWtYlDbac61DirKmMqealEJ76XLQrMISoJkT7Wonck8TSPo5ioWm5fVKnXbgpgGDkbCerRMHsanTjlHKtHBhTjKb3S8fUr5JbqK8llexBpDiGVpfaL0ISSEFCjG2dt1YBgHfWt7PHrT6yLdDTynUgEfZbJgdskrgJg7kcaCvMTaZ6oOZ83WfZjqFrBcGwSTpmEjzNDWScmNO5yBFoArXb7RGk+GlNWKLi5ShWzfPsKcqdJ+S14njDFsyXVJX1f3ihGeNdyZGk8jv50bblFwUOdUtKMuYBQyrObYqSCY7Ou/EUg6W3INhdJhMBlRAGoSI0g+NGvdJEWtm4swVMtCARpngJSAfxEehqrjxRnjjS3cqJlJqT+g6wnEre5W6luT9XX1S9h2gAdDOomROmqTUF30utrd5NsrrFPK0Q2hpaiuf3VQEn10rnvQ11FpifUJeS6i6ZSStDiVy+lOZUkE5SVdZ/mFM+llzlxXDVhtbhT1shATmVA1y5iBpqdSKuvpMcc+itmm1+gjW3C7LrY9MrZ15VuM7byBJbdRkXH7w1IUPA0LifTVqyeQ28l9a3Y6vI0FBRJAyglQ1kj1qr4E81iGKpu209Q3aILag4R1zi1BYGZAJyoAUdSeEeBX0kvIVd4XEEi7TMRzRpp4VP5fF3lFrxdezoHU9OxYsR6YNswblm4tkKMdYttCkCeClNOLyHxFPLZ5teUoIUlQzBWaQRzBFJ3r1NyyppxKS24lSSN99NO+TNVX6G8QKbR5pXb6t9aEE7ZYBPlmJP96qyhiy43kgqaav7hNSi9LLs7i7IvEWpP2y2lOJ0EZUmIJmZOpAj7pqDpL0nt7BsOvpdyKVGZtGYA8M0kRPDwrlGOdIEm6bxVDralJulI6sOJzi2RDafs5mFAOKOn/cFXH6V3Uu4eW0QtTimyniYzAgjkCDNW5dLCE4JrZ8/UDU2mPX+ljaWw8u1vEMkBWfq21Qkic60IdKwIO+WjrW/auGgthxK21jRaTp3gjgRyOoqG2uAEJSVJ7KUhY3iExHujyqhdCE/V8SxC2RJZBS4kTASVEeQ7K4/uiqkoY8sJuKpx3+qHK4tJvk6H1aU5iATE7bq3MCYk/ypDhnSq2uLhVoEOIebzLUhaEp9mOKVEKIBB99PlLSNzMbedci6S5mb1+/a1Vb3LSSP3kFgZhHHeD413R4YZlKMua2/0Fkco00dYfaZS2Vr7KW0lSpkgBOpUeZjjSCx6W2y7ddylm6UzGqihsQlOYKyguSQIgxxPjAPSTEPrbDdu0TFwgvuqB2t0aoRPNxzKnyVQPRVaf2EAQM3V3H+92NfOrEcEIYk5q22lXsmDqbk0ntRZsM6UW7zX1kJU2whJ+0cSlCcoJBMBZUYKY1Gp2nasvemLLeVxbVwkOEJbWpghKiojKPalMyPaAqkWNiLnA7e2bcSh1QKu1oFQ+5AJ8vdTBrpeCG7fErctKKkw6DnYWpKwZCknsmROhI8BRdjHclFXTdq96Xle5GqW1svalFSFJPv7j670M2iTOsAD2tp1G3iSahbxhClLGiQnfiVGZ1GkmBMbelDp6QoK1IBlCQJMcdJk90jurJaZcRJdPqAO5hUTwI3qS2tcwSSYEJ0GwJ/lQqscbKRIBCiRoZ7I0nzOk+Na32I8EwJKddddBAT3SQPWg0PyGOMAyfWSUnZJSZOugGw4CgOmt1LoHDLPr/8oVOIhD+YFIBGp07QiQgecEmo+kz4cdSrgUivSfhc/wCVpM/ql8VltxK7/oiADGZKR5caQqYEaGmmD3CVshCokDagCnKsoPPSt7DkrYz5x8ip1ohJHf8AKo7pRyIATJEny1pm+gaiNd+6KXX2OIYjSRB18OHj2qofi+ZPA4R3dof0WN9zUyEWyjqQD4kz7qyvU4y3Gqkg8tTHdtXleM0z9jc+4u/akJhIUlI3Qonjp7J22kj/AO1EiyQz1q0JACiFEEJA00GQZtN1GgcQxdpKsyElJmCTrMjfXXf40kv8eeFylLjrht1ZJzKK8hXmAOY9rdBMTtIrWw9PKadbbce5UyTjGixlxLjyQUaoIcEjNBHgYBEjntUj2FjO4WwVKcTlU4YTCUkQAD36R3Ucq9bt2nH0ySB7JRPWLJAShPiogUu6I3zz1sHXn1KcU44n7RcpTlIEJQBzJ7WvACKGKksbyLZLavciVatPkYXFqVNIZWFBtQCSCQkkTMRqSVEceBo/EF9etvKzIQ4HCFKSAopSck5t0hRKo7hVZ6QY+u2uGEpUVIzgvGAEy6FJbSfAIUsTPCisRv19Q+tLi2nkoJSUKA9iTCh94RIiu7eSLh4T4+4Fxal8hpiOCKedZccPbYWFIKCMp8411A1rXFbcreQ+vNnZSsJ2+9pGp0348qreDdKH1rSzckh4Ngo2+1Ck5knTTNlPu50a5irqrtkdc8lspdLjYWMp6tJWkAEEJnQHjvXLBljk0zfCdfQ7VFxtImscLWp/6wyAkqA6wAxn2JGvHl3ijMYwhTrtspKClLLiVnVMgkjTQ6mB76B6NYg4u8u0P3Nx1LIQUBLikRnM6lsAnbnWnSLpI5ZuIUl5x63XopLxzONz95DntEdypo3jksiUZfFW23iuLBTWm2ti1XbinB1bACVezmURlSQN4SSVEbxzA5VA10f6hr6swSG8ihMjOpSgcyzymY8qhZvwAolUICVLUZ+6lOYq/wAo0FLugvSxxzr0vAh7rQYMBQbWAUpngEgQB3iqsIZFhk1sov8Av/wbKtaXljnFcGDlsWFo6tsoQ2lKQArQacNDoD5UNe4Stu2CERmKEpBUQcoERrzhKdO470k6edILi1eZcYedykqU4znKkQ2UkgA+yMpggUWvFk3TwWVlLUZyrkjLJgcITOvCDTu3k0wmnae/3BTjbTVUWTBUKKRCEgDcKKe0ripSpJOs6Ad1BsYM0ypwklTjyi4s5oK1A7EDXIAfZ76qXR3pI467crU4620lTYaaDhQlCXEqylQAkqypB33M8qkwXHHVP3ZdffcS0W0sguHQu5jKjuqAn7xPnTJ9LKOpaq4bpAxndOvoWd6xK1qPWRwkKGg4jTZWw8zQ+D9HErU+FCUOKJ3SSoKSlOwJjRIj5Uh6JYu8tbyXbi4UEvlACXMuiUqVqAnVRhO9MFW94G7ki4dSU51oPWHMhCUSEkgDNKpMcomg/L9u4a/bwF3NS1UNsJwBtlJSNATAJMkhIIBOsBIlRjvoa06NlNp9XSrcrhQ1GVRURx4ZqrPR/ps+OrZuAeucyKQ4T/WocgiTtIBHD0Ipli1+8l+3Um4ebaWt0OJQspSQ22VjJIIT7MFQ513ZzLK4Tfzvm6J1RcdSXy/UkwrB3WUstIOXq5kSFBQzrypPmudONe4l0YFy0EOEoTnTBJT92QYE6kk7mIqB3FFJtnHBd3BeKFrTlWlKEqOZQAbykhIAjUztttUuCi4urBtRvLlLziZzZ0lIlagYQEgjsjgfOmNNfzXPzV0+SL/o0+PcYLswpZ3AKjMbncDXuzEVjti2hpZSdVFS9NTAAhPiTl33igHcdyuqbQotZQlTrgCVOJC1ENtNBUpC1J7RWQYA50qxjGnUJU9buuqDZGZt9fXIWJJJGYSkiJ0PpSV0s20nLd/vca8q8LZFmS1lab6xOwEk+Hs+M/E1A8pLrmeZKSDlBERqPQAE+NI3engULftdWHTBWUpJbbSntZMwKc6lynMQYivTiTn1nKVrQ0lpxS0OLSe0GzkIOUKMKUNJ3ol0c0tUnT32I7ybpIaYY1qpSh2UR7SomDokdxVHpUv18uqSYJB5nXSCeG01W2r5xxWSSJ2/hSADPzopcNpzFWZUBI5JBGg7ucVMVLG9nuE0pos7F7wSolQB0B5GI79TvR7mI5yFEeXdzmqXZXYQttESFgdwiZmd4gTWzXSRxMJCUrBKQnNOkzqIiZPyq30/UTjP4uBOXCmti24ndSAkbKSZPiNh36GlN0tsJV1qgYB7M7QR97j7QHlWrqOxndVJSnSNB+6ABzJMUpxKyDJU0paFrUNkkkgkjskEaGdd6V1UH1E3OPHyGY49mNMf2l6wlCQpIUqNTEzOu/nWVRVY2oEiU6E/GspX5aQzuCFWKq4gE9428KYXV8HWHAoJlwsjQRl6pKjmSAdyXY9aVXVtroQNhPDYH9ConHIiAYEjXnPL0raUV4M135Lha48pTTRc/wCxATO7jxGVCo5IQVK/ERQ2C3XVtNoKigFbyvIKBBpLZ3EJGp0k9wBEVoXVzJ3A4z6Ry4Ul40041sEm1uPMYuUuMutuLR1jquuCerWVNnKAhHWdYEyG0gapMZjQxxBS2yP/ABKnvVkKD5FWvnS7EG8pSo7kAnz1rRt4rWESAAY7gBrNFVq/uRTToe4w4lwAKPsEJQpPtpUlKQCk8R2a3w6/cC0laR1iEvwrQhzOgJTCeczP6FLUsEkgH2SST3afMj1qT611Tmhggj/Vr2fIEedKXDX1GafI3w59SHbt5XNic2mYhJBHqRQuKvKuWVNJAWtwoCdhHaBJJ4JAA1Na3+ISmDBVBWqNNZ0HedfQd2gIb+xzyQQTPpMe8UuMfjWRrfYJp04loxG9S411La0hJCUKWoEpDTKQVqIBBObIhMbnORQZxIs3wumy2oPtLCoSpIzbpVlUtRmUg8BFVxq407W0RuZHaHu1ovOltsL3zDsAjbYE+HCi0aY6PDv+5FW7D3MVDrhW7K/s3weElYbQBQ+AOEMrZcnqQrtrG5ZBzqaHHOtUJ8FnlS/OYB07X561E2slETCRqT4Tw5/ypkVSpAuNsb3d3H1lwCOuW0QO9KCSB3ArAryzeAFwudVuMQO9pCiryBMeVLl3nslY0G47jt56TUgtlKTKUnLmIESSonaOZM1zWzvycl7DrBrtNuLh+V51OqIyOLRCRoNUKGpJ314V6xirgtSlKlEuF1ThMlRzlZ7SjqR3neDSt9QQooJBIACoOiVAlRTI3gkeda4ZdnKqBoOyJHMnfXkD6UEk2rfumFGPsE3q0OhNupKj1aG0pUBCkqDaRmB8RtWzt66pCeuVnLaHSFDXMFNlpMzsZM+vfQTSylZSVBJdUElRMAJMySTtvvTLEbPIn+sZWmEwlDwzQkFWpMZRAOvPSiSe2378kuC8kSTktVyAlS9AJlZ+zUklX7ok7b/GpW8aUy2202uYbS2kQJ9oyQNwDm8a0GGZlISHmCeMLMDMNIB1y9o6/wAJnvG/6eJhX1lgKVEfacxJB00ida5Y1JNS97OeztGjGIkOvriesynTYFsER3jKSJ51u3iGYBCtQkQePtglRjiSdPShbLCjmWA62lKBJJUIUQpSeHCU7fxDnRH7GhQAfYJInNnOXLqJBI3kn0pjxpuwU2lR44EttM26kocyA9YkzOZZKyAoQRlCgNDvNRMk58jZcDSkrJSs58pQgqhBiQnemTOBHTK/bqKyFq+01SN+I046jl4UcvBEhRP1hpAOh7Z/fJA8DA9aFzrZ+SVD2F1teK1H3lcBsIPHuAG3dQl1fBakozdlI1P7yj8TrFTqwxOYJTcM8sxXBKRm1jhqmPGDtrS+0wXOey82ZPM/vQTET3+AJqFhXqYTn4Qc/i6UkqGpCEp8IO3w9KLYxEHQROUJSNCSBEDmDPa86HuMAQpYh5jUCZciJyyVQIEa6fwnurU4cJTFxb6k6lZGpgnhsM0a8uVR2YyWxLyOPITcYv2kN5h2TnUeAy7A89QPWlZxNRMySRmUVE6kmdZ7zUjvR32lG5YAzATnmSZ2KQZAyx51E/gZAUS+yOB7ZkTsIjWI18RTcePRwKyS18mWzaCkElMnmRz8KykKLoxWUztCu4YlRK0DhKfjRs9pHga8rKKXKOx8GuHntDyqeyM9ZOvZ/wCQr2spc/I2HCNMU2T5/GhbT2j51lZRQ9AM/WPbA/ZO/wCF/wCwflUD39Yj/D/2CsrKQuX+/Yc+ERXR3/AfhTDDdUrnmKysqJ+gJesTNmQry/8AYKlxRX2pHAaAcAInTlXtZTv6hS8njh9j+/8AOibofYJ/EPgr8qyspb8fv3CXAJensr/tB/tVRSnSA5BIhnSDESEjTlXtZRvhfv2BXIrdPz+NM1dlDJGhzLMjQzCayso5Ew5NLx0laZJO+5nhUaNXFzroN/wisrKVHhfvyNlyEYer7R88mVR3axp5UHfmF6aQhMd3YJrKyij6/sgHwHPpAt1QOH/NNao1R/cHxFZWUv8A9HefsF4Sey9/gjyzbeGg9KJux9k4ePWR5aVlZVeXr/T/AEHH0iRA/pTf4E1t0eOrh45Fa8dY/M+tZWVcyeh/RFWPq+5vdey5/ageWY6eGg9KXP8A9cPH5VlZRQIkM8SEJbjTtcPw1FiY+zP4v+ArKylQ8fvyWJ+RImsrKyrpl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6" name="Picture 8" descr="http://t3.gstatic.com/images?q=tbn:ANd9GcT6B8gvCESeN9QeVcpSBRJNeNjWFqOd7XuCrbWuUuEQHGiEWoa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5" y="4365105"/>
            <a:ext cx="1475656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t3.gstatic.com/images?q=tbn:ANd9GcTnq07vTuNEy2ik8fsM_Ubh4oqj6xlO9uzNTQqFUbbHM-rC2E4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705" y="5517232"/>
            <a:ext cx="1502296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70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772816"/>
            <a:ext cx="8589640" cy="489654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Mr.16:16. </a:t>
            </a:r>
            <a:r>
              <a:rPr lang="es-CO" dirty="0"/>
              <a:t>El que </a:t>
            </a:r>
            <a:r>
              <a:rPr lang="es-CO" i="1" u="sng" dirty="0"/>
              <a:t>creyere</a:t>
            </a:r>
            <a:r>
              <a:rPr lang="es-CO" dirty="0"/>
              <a:t> y fuere </a:t>
            </a:r>
            <a:r>
              <a:rPr lang="es-CO" i="1" u="sng" dirty="0"/>
              <a:t>bautizado</a:t>
            </a:r>
            <a:r>
              <a:rPr lang="es-CO" dirty="0"/>
              <a:t>, será salvo; mas el que no creyere, será condenado.</a:t>
            </a:r>
          </a:p>
          <a:p>
            <a:r>
              <a:rPr lang="es-CO" b="1" dirty="0" smtClean="0">
                <a:solidFill>
                  <a:srgbClr val="FF0000"/>
                </a:solidFill>
              </a:rPr>
              <a:t>1Ts.5:9.</a:t>
            </a:r>
            <a:r>
              <a:rPr lang="es-CO" dirty="0" smtClean="0"/>
              <a:t> </a:t>
            </a:r>
            <a:r>
              <a:rPr lang="es-CO" dirty="0"/>
              <a:t>Porque no nos ha puesto Dios para ira, sino para </a:t>
            </a:r>
            <a:r>
              <a:rPr lang="es-CO" i="1" u="sng" dirty="0"/>
              <a:t>alcanzar salvación</a:t>
            </a:r>
            <a:r>
              <a:rPr lang="es-CO" dirty="0"/>
              <a:t> por medio de nuestro Señor Jesucristo,...</a:t>
            </a:r>
          </a:p>
          <a:p>
            <a:r>
              <a:rPr lang="es-CO" b="1" dirty="0">
                <a:solidFill>
                  <a:srgbClr val="FF0000"/>
                </a:solidFill>
              </a:rPr>
              <a:t>1Pd.1:5</a:t>
            </a:r>
            <a:r>
              <a:rPr lang="es-CO" dirty="0"/>
              <a:t> ...sois guardados por el poder de Dios mediante la </a:t>
            </a:r>
            <a:r>
              <a:rPr lang="es-CO" i="1" u="sng" dirty="0"/>
              <a:t>fe</a:t>
            </a:r>
            <a:r>
              <a:rPr lang="es-CO" dirty="0"/>
              <a:t>, para alcanzar la salvación que está preparada para ser manifestada en el tiempo postrero.</a:t>
            </a:r>
          </a:p>
          <a:p>
            <a:r>
              <a:rPr lang="es-CO" b="1" dirty="0" smtClean="0">
                <a:solidFill>
                  <a:srgbClr val="FF0000"/>
                </a:solidFill>
              </a:rPr>
              <a:t>Ro.10:9.</a:t>
            </a:r>
            <a:r>
              <a:rPr lang="es-CO" dirty="0" smtClean="0"/>
              <a:t> </a:t>
            </a:r>
            <a:r>
              <a:rPr lang="es-CO" dirty="0"/>
              <a:t>que si </a:t>
            </a:r>
            <a:r>
              <a:rPr lang="es-CO" i="1" u="sng" dirty="0"/>
              <a:t>confesares</a:t>
            </a:r>
            <a:r>
              <a:rPr lang="es-CO" dirty="0"/>
              <a:t> con tu boca que Jesús es el Señor, y </a:t>
            </a:r>
            <a:r>
              <a:rPr lang="es-CO" i="1" u="sng" dirty="0"/>
              <a:t>creyeres</a:t>
            </a:r>
            <a:r>
              <a:rPr lang="es-CO" dirty="0"/>
              <a:t> en tu corazón que Dios le levantó de los muertos, serás salvo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Terminador"/>
          <p:cNvSpPr/>
          <p:nvPr/>
        </p:nvSpPr>
        <p:spPr>
          <a:xfrm>
            <a:off x="1691680" y="260648"/>
            <a:ext cx="5256584" cy="1152128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b="1" dirty="0">
                <a:solidFill>
                  <a:srgbClr val="002060"/>
                </a:solidFill>
                <a:latin typeface="Harlow Solid Italic" pitchFamily="82" charset="0"/>
              </a:rPr>
              <a:t>La Salvación</a:t>
            </a:r>
            <a:endParaRPr lang="es-CO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85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28800"/>
            <a:ext cx="8640960" cy="4896544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r>
              <a:rPr lang="es-CO" sz="2800" b="1" u="sng" dirty="0" smtClean="0">
                <a:solidFill>
                  <a:schemeClr val="bg1"/>
                </a:solidFill>
              </a:rPr>
              <a:t>Prov.28:13</a:t>
            </a:r>
            <a:r>
              <a:rPr lang="es-CO" sz="2800" dirty="0" smtClean="0">
                <a:solidFill>
                  <a:schemeClr val="bg1"/>
                </a:solidFill>
              </a:rPr>
              <a:t>.  </a:t>
            </a:r>
            <a:r>
              <a:rPr lang="es-CO" sz="2800" dirty="0">
                <a:solidFill>
                  <a:schemeClr val="bg1"/>
                </a:solidFill>
              </a:rPr>
              <a:t>El que encubre sus pecados no prosperará; Mas el que los </a:t>
            </a:r>
            <a:r>
              <a:rPr lang="es-CO" sz="2800" i="1" u="sng" dirty="0">
                <a:solidFill>
                  <a:schemeClr val="bg1"/>
                </a:solidFill>
              </a:rPr>
              <a:t>confiesa</a:t>
            </a:r>
            <a:r>
              <a:rPr lang="es-CO" sz="2800" dirty="0">
                <a:solidFill>
                  <a:schemeClr val="bg1"/>
                </a:solidFill>
              </a:rPr>
              <a:t> y se </a:t>
            </a:r>
            <a:r>
              <a:rPr lang="es-CO" sz="2800" i="1" u="sng" dirty="0">
                <a:solidFill>
                  <a:schemeClr val="bg1"/>
                </a:solidFill>
              </a:rPr>
              <a:t>aparta</a:t>
            </a:r>
            <a:r>
              <a:rPr lang="es-CO" sz="2800" dirty="0">
                <a:solidFill>
                  <a:schemeClr val="bg1"/>
                </a:solidFill>
              </a:rPr>
              <a:t> alcanzará misericordia.</a:t>
            </a:r>
          </a:p>
          <a:p>
            <a:r>
              <a:rPr lang="es-CO" sz="2800" b="1" u="sng" dirty="0" smtClean="0">
                <a:solidFill>
                  <a:schemeClr val="bg1"/>
                </a:solidFill>
              </a:rPr>
              <a:t>Jer.31:3</a:t>
            </a:r>
            <a:r>
              <a:rPr lang="es-CO" sz="2800" dirty="0" smtClean="0">
                <a:solidFill>
                  <a:schemeClr val="bg1"/>
                </a:solidFill>
              </a:rPr>
              <a:t>.  </a:t>
            </a:r>
            <a:r>
              <a:rPr lang="es-CO" sz="2800" dirty="0">
                <a:solidFill>
                  <a:schemeClr val="bg1"/>
                </a:solidFill>
              </a:rPr>
              <a:t>Jehová se manifestó a mí hace ya mucho tiempo, diciendo: Con </a:t>
            </a:r>
            <a:r>
              <a:rPr lang="es-CO" sz="2800" i="1" u="sng" dirty="0">
                <a:solidFill>
                  <a:schemeClr val="bg1"/>
                </a:solidFill>
              </a:rPr>
              <a:t>amor eterno</a:t>
            </a:r>
            <a:r>
              <a:rPr lang="es-CO" sz="2800" dirty="0">
                <a:solidFill>
                  <a:schemeClr val="bg1"/>
                </a:solidFill>
              </a:rPr>
              <a:t> te he amado; por tanto, te </a:t>
            </a:r>
            <a:r>
              <a:rPr lang="es-CO" sz="2800" i="1" u="sng" dirty="0">
                <a:solidFill>
                  <a:schemeClr val="bg1"/>
                </a:solidFill>
              </a:rPr>
              <a:t>prolongué mi misericordia</a:t>
            </a:r>
            <a:r>
              <a:rPr lang="es-CO" sz="2800" dirty="0">
                <a:solidFill>
                  <a:schemeClr val="bg1"/>
                </a:solidFill>
              </a:rPr>
              <a:t>.</a:t>
            </a:r>
          </a:p>
          <a:p>
            <a:r>
              <a:rPr lang="es-CO" sz="2800" b="1" u="sng" dirty="0">
                <a:solidFill>
                  <a:schemeClr val="bg1"/>
                </a:solidFill>
              </a:rPr>
              <a:t>Joel </a:t>
            </a:r>
            <a:r>
              <a:rPr lang="es-CO" sz="2800" b="1" u="sng" dirty="0" smtClean="0">
                <a:solidFill>
                  <a:schemeClr val="bg1"/>
                </a:solidFill>
              </a:rPr>
              <a:t>2:13</a:t>
            </a:r>
            <a:r>
              <a:rPr lang="es-CO" sz="2800" dirty="0" smtClean="0">
                <a:solidFill>
                  <a:schemeClr val="bg1"/>
                </a:solidFill>
              </a:rPr>
              <a:t>.  </a:t>
            </a:r>
            <a:r>
              <a:rPr lang="es-CO" sz="2800" dirty="0">
                <a:solidFill>
                  <a:schemeClr val="bg1"/>
                </a:solidFill>
              </a:rPr>
              <a:t>Rasgad vuestro corazón, y no vuestros vestidos, y </a:t>
            </a:r>
            <a:r>
              <a:rPr lang="es-CO" sz="2800" i="1" u="sng" dirty="0">
                <a:solidFill>
                  <a:schemeClr val="bg1"/>
                </a:solidFill>
              </a:rPr>
              <a:t>convertíos</a:t>
            </a:r>
            <a:r>
              <a:rPr lang="es-CO" sz="2800" dirty="0">
                <a:solidFill>
                  <a:schemeClr val="bg1"/>
                </a:solidFill>
              </a:rPr>
              <a:t> a Jehová vuestro Dios; porque misericordioso es y clemente, tardo para la ira y grande en misericordia, y que se duele del castigo</a:t>
            </a:r>
            <a:r>
              <a:rPr lang="es-CO" sz="2800" dirty="0" smtClean="0">
                <a:solidFill>
                  <a:schemeClr val="bg1"/>
                </a:solidFill>
              </a:rPr>
              <a:t>.</a:t>
            </a:r>
            <a:endParaRPr lang="es-CO" sz="2800" dirty="0">
              <a:solidFill>
                <a:schemeClr val="bg1"/>
              </a:solidFill>
            </a:endParaRPr>
          </a:p>
        </p:txBody>
      </p:sp>
      <p:sp>
        <p:nvSpPr>
          <p:cNvPr id="5" name="4 Terminador"/>
          <p:cNvSpPr/>
          <p:nvPr/>
        </p:nvSpPr>
        <p:spPr>
          <a:xfrm>
            <a:off x="611560" y="260648"/>
            <a:ext cx="7992888" cy="1008112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b="1" dirty="0">
                <a:solidFill>
                  <a:srgbClr val="002060"/>
                </a:solidFill>
                <a:latin typeface="Harlow Solid Italic" pitchFamily="82" charset="0"/>
              </a:rPr>
              <a:t>La misericordia, el perdón</a:t>
            </a:r>
            <a:endParaRPr lang="es-CO" sz="4800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951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endParaRPr lang="es-CO" dirty="0" smtClean="0"/>
          </a:p>
          <a:p>
            <a:r>
              <a:rPr lang="es-CO" b="1" u="sng" dirty="0" smtClean="0">
                <a:solidFill>
                  <a:schemeClr val="bg1"/>
                </a:solidFill>
              </a:rPr>
              <a:t>Jn.1:16.</a:t>
            </a:r>
            <a:r>
              <a:rPr lang="es-CO" dirty="0" smtClean="0">
                <a:solidFill>
                  <a:schemeClr val="bg1"/>
                </a:solidFill>
              </a:rPr>
              <a:t> </a:t>
            </a:r>
            <a:r>
              <a:rPr lang="es-CO" dirty="0">
                <a:solidFill>
                  <a:schemeClr val="bg1"/>
                </a:solidFill>
              </a:rPr>
              <a:t>Porque de su plenitud tomamos todos, y </a:t>
            </a:r>
            <a:r>
              <a:rPr lang="es-CO" i="1" u="sng" dirty="0">
                <a:solidFill>
                  <a:schemeClr val="bg1"/>
                </a:solidFill>
              </a:rPr>
              <a:t>gracia sobre gracia</a:t>
            </a:r>
            <a:r>
              <a:rPr lang="es-CO" dirty="0">
                <a:solidFill>
                  <a:schemeClr val="bg1"/>
                </a:solidFill>
              </a:rPr>
              <a:t>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1Jn.2:1.</a:t>
            </a:r>
            <a:r>
              <a:rPr lang="es-CO" dirty="0" smtClean="0">
                <a:solidFill>
                  <a:schemeClr val="bg1"/>
                </a:solidFill>
              </a:rPr>
              <a:t> </a:t>
            </a:r>
            <a:r>
              <a:rPr lang="es-CO" dirty="0">
                <a:solidFill>
                  <a:schemeClr val="bg1"/>
                </a:solidFill>
              </a:rPr>
              <a:t>Hijitos míos, estas cosas os escribo para que no </a:t>
            </a:r>
            <a:r>
              <a:rPr lang="es-CO" i="1" u="sng" dirty="0">
                <a:solidFill>
                  <a:schemeClr val="bg1"/>
                </a:solidFill>
              </a:rPr>
              <a:t>pequéis</a:t>
            </a:r>
            <a:r>
              <a:rPr lang="es-CO" dirty="0">
                <a:solidFill>
                  <a:schemeClr val="bg1"/>
                </a:solidFill>
              </a:rPr>
              <a:t>; y si alguno hubiere pecado, </a:t>
            </a:r>
            <a:r>
              <a:rPr lang="es-CO" i="1" u="sng" dirty="0">
                <a:solidFill>
                  <a:schemeClr val="bg1"/>
                </a:solidFill>
              </a:rPr>
              <a:t>abogado</a:t>
            </a:r>
            <a:r>
              <a:rPr lang="es-CO" dirty="0">
                <a:solidFill>
                  <a:schemeClr val="bg1"/>
                </a:solidFill>
              </a:rPr>
              <a:t> tenemos para con el Padre, a Jesucristo el justo.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Is.1:18.</a:t>
            </a:r>
            <a:r>
              <a:rPr lang="es-CO" dirty="0" smtClean="0">
                <a:solidFill>
                  <a:schemeClr val="bg1"/>
                </a:solidFill>
              </a:rPr>
              <a:t> </a:t>
            </a:r>
            <a:r>
              <a:rPr lang="es-CO" dirty="0">
                <a:solidFill>
                  <a:schemeClr val="bg1"/>
                </a:solidFill>
              </a:rPr>
              <a:t>si vuestros pecados fueren como la grana, como la nieve serán </a:t>
            </a:r>
            <a:r>
              <a:rPr lang="es-CO" i="1" u="sng" dirty="0">
                <a:solidFill>
                  <a:schemeClr val="bg1"/>
                </a:solidFill>
              </a:rPr>
              <a:t>emblanquecidos</a:t>
            </a:r>
            <a:r>
              <a:rPr lang="es-CO" dirty="0">
                <a:solidFill>
                  <a:schemeClr val="bg1"/>
                </a:solidFill>
              </a:rPr>
              <a:t>; si fueren rojos como el carmesí, vendrán a ser como </a:t>
            </a:r>
            <a:r>
              <a:rPr lang="es-CO" i="1" u="sng" dirty="0">
                <a:solidFill>
                  <a:schemeClr val="bg1"/>
                </a:solidFill>
              </a:rPr>
              <a:t>blanca lana</a:t>
            </a:r>
            <a:r>
              <a:rPr lang="es-CO" dirty="0">
                <a:solidFill>
                  <a:schemeClr val="bg1"/>
                </a:solidFill>
              </a:rPr>
              <a:t>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7028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endParaRPr lang="es-CO" dirty="0" smtClean="0"/>
          </a:p>
          <a:p>
            <a:r>
              <a:rPr lang="es-CO" b="1" u="sng" dirty="0" smtClean="0">
                <a:solidFill>
                  <a:schemeClr val="bg1"/>
                </a:solidFill>
              </a:rPr>
              <a:t>Is.57:15. </a:t>
            </a:r>
            <a:r>
              <a:rPr lang="es-CO" b="1" dirty="0" smtClean="0">
                <a:solidFill>
                  <a:schemeClr val="bg1"/>
                </a:solidFill>
              </a:rPr>
              <a:t> </a:t>
            </a:r>
            <a:r>
              <a:rPr lang="es-CO" b="1" dirty="0">
                <a:solidFill>
                  <a:schemeClr val="bg1"/>
                </a:solidFill>
              </a:rPr>
              <a:t>Porque así dijo el Alto y Sublime, el que habita la eternidad, y cuyo nombre es el Santo: Yo habito en la altura y la santidad, y con el quebrantado y humilde de espíritu, para hacer vivir el espíritu de los humildes, y para vivificar el corazón de los quebrantados.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Is.66:2.</a:t>
            </a:r>
            <a:r>
              <a:rPr lang="es-CO" b="1" dirty="0" smtClean="0">
                <a:solidFill>
                  <a:schemeClr val="bg1"/>
                </a:solidFill>
              </a:rPr>
              <a:t> </a:t>
            </a:r>
            <a:r>
              <a:rPr lang="es-CO" b="1" dirty="0">
                <a:solidFill>
                  <a:schemeClr val="bg1"/>
                </a:solidFill>
              </a:rPr>
              <a:t>...pero miraré a aquel que es pobre y humilde de espíritu, y que tiembla a mi palabra.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Stg.4:6.</a:t>
            </a:r>
            <a:r>
              <a:rPr lang="es-CO" b="1" dirty="0" smtClean="0">
                <a:solidFill>
                  <a:schemeClr val="bg1"/>
                </a:solidFill>
              </a:rPr>
              <a:t> </a:t>
            </a:r>
            <a:r>
              <a:rPr lang="es-CO" b="1" dirty="0">
                <a:solidFill>
                  <a:schemeClr val="bg1"/>
                </a:solidFill>
              </a:rPr>
              <a:t>Pero él da mayor gracia. Por esto dice: Dios resiste a los soberbios, y da gracia a los humildes.</a:t>
            </a:r>
          </a:p>
          <a:p>
            <a:endParaRPr lang="es-CO" dirty="0"/>
          </a:p>
          <a:p>
            <a:endParaRPr lang="es-CO" dirty="0"/>
          </a:p>
        </p:txBody>
      </p:sp>
      <p:sp>
        <p:nvSpPr>
          <p:cNvPr id="4" name="3 Terminador"/>
          <p:cNvSpPr/>
          <p:nvPr/>
        </p:nvSpPr>
        <p:spPr>
          <a:xfrm>
            <a:off x="827584" y="246928"/>
            <a:ext cx="7632848" cy="1165848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b="1" dirty="0">
                <a:solidFill>
                  <a:srgbClr val="002060"/>
                </a:solidFill>
                <a:latin typeface="Harlow Solid Italic" pitchFamily="82" charset="0"/>
              </a:rPr>
              <a:t>El humilde recibe perdón</a:t>
            </a:r>
            <a:endParaRPr lang="es-CO" sz="4800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95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s-CO" b="1" u="sng" dirty="0" smtClean="0">
                <a:solidFill>
                  <a:schemeClr val="bg1"/>
                </a:solidFill>
              </a:rPr>
              <a:t>Sal.37:11.</a:t>
            </a:r>
            <a:r>
              <a:rPr lang="es-CO" b="1" dirty="0" smtClean="0">
                <a:solidFill>
                  <a:schemeClr val="bg1"/>
                </a:solidFill>
              </a:rPr>
              <a:t> </a:t>
            </a:r>
            <a:r>
              <a:rPr lang="es-CO" b="1" dirty="0">
                <a:solidFill>
                  <a:schemeClr val="bg1"/>
                </a:solidFill>
              </a:rPr>
              <a:t>Pero los mansos heredarán la tierra, Y se recrearán con abundancia de paz.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Sal.22:27.</a:t>
            </a:r>
            <a:r>
              <a:rPr lang="es-CO" b="1" dirty="0" smtClean="0">
                <a:solidFill>
                  <a:schemeClr val="bg1"/>
                </a:solidFill>
              </a:rPr>
              <a:t> </a:t>
            </a:r>
            <a:r>
              <a:rPr lang="es-CO" b="1" dirty="0">
                <a:solidFill>
                  <a:schemeClr val="bg1"/>
                </a:solidFill>
              </a:rPr>
              <a:t>Comerán los humildes, y serán saciados; Alabarán a Jehová los que le buscan; Vivirá vuestro corazón para siempre.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Sal.147:6.</a:t>
            </a:r>
            <a:r>
              <a:rPr lang="es-CO" b="1" dirty="0" smtClean="0">
                <a:solidFill>
                  <a:schemeClr val="bg1"/>
                </a:solidFill>
              </a:rPr>
              <a:t> </a:t>
            </a:r>
            <a:r>
              <a:rPr lang="es-CO" b="1" dirty="0">
                <a:solidFill>
                  <a:schemeClr val="bg1"/>
                </a:solidFill>
              </a:rPr>
              <a:t>Jehová exalta a los humildes, Y humilla a los impíos hasta la tierra.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Sal.149:4.</a:t>
            </a:r>
            <a:r>
              <a:rPr lang="es-CO" b="1" dirty="0" smtClean="0">
                <a:solidFill>
                  <a:schemeClr val="bg1"/>
                </a:solidFill>
              </a:rPr>
              <a:t> </a:t>
            </a:r>
            <a:r>
              <a:rPr lang="es-CO" b="1" dirty="0">
                <a:solidFill>
                  <a:schemeClr val="bg1"/>
                </a:solidFill>
              </a:rPr>
              <a:t>Porque Jehová tiene contentamiento en su pueblo; Hermoseará a los humildes con la salvación.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2892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0000" lnSpcReduction="2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b="1" u="sng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Jn.14:27.</a:t>
            </a:r>
            <a:r>
              <a:rPr lang="es-C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 paz os dejo, mi paz os doy; yo no os la doy como el mundo la da. No se turbe vuestro corazón, ni tenga miedo.</a:t>
            </a:r>
            <a:endParaRPr lang="es-CO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b="1" u="sng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Fil.4:6,7.</a:t>
            </a:r>
            <a:r>
              <a:rPr lang="es-C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 nada estéis afanosos, sino sean conocidas vuestras peticiones delante de Dios en toda oración y ruego, con acción de </a:t>
            </a:r>
            <a:r>
              <a:rPr lang="es-C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gracias.</a:t>
            </a:r>
            <a:r>
              <a:rPr lang="es-CO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CO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 paz de Dios, que sobrepasa todo entendimiento, guardará vuestros corazones y vuestros pensamientos en Cristo Jesús.</a:t>
            </a:r>
            <a:endParaRPr lang="es-CO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b="1" u="sng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Sal.119:165.</a:t>
            </a:r>
            <a:r>
              <a:rPr lang="es-C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Mucha paz tienen los que aman tu ley, Y no hay para ellos tropiezo.</a:t>
            </a:r>
            <a:endParaRPr lang="es-CO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b="1" u="sng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Mt.11:28</a:t>
            </a:r>
            <a:r>
              <a:rPr lang="es-CO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-30.</a:t>
            </a:r>
            <a:r>
              <a:rPr lang="es-C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Venid </a:t>
            </a:r>
            <a:r>
              <a:rPr lang="es-CO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mí todos los que estáis trabajados y cargados, y yo os haré </a:t>
            </a:r>
            <a:r>
              <a:rPr lang="es-C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descansar.</a:t>
            </a:r>
            <a:r>
              <a:rPr lang="es-CO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Llevad </a:t>
            </a:r>
            <a:r>
              <a:rPr lang="es-CO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 yugo sobre vosotros, y aprended de mí, que soy manso y humilde de corazón; y hallaréis descanso para vuestras </a:t>
            </a:r>
            <a:r>
              <a:rPr lang="es-C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almas;</a:t>
            </a:r>
            <a:r>
              <a:rPr lang="es-CO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porque </a:t>
            </a:r>
            <a:r>
              <a:rPr lang="es-CO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 yugo es fácil, y ligera mi carga.</a:t>
            </a:r>
            <a:endParaRPr lang="es-CO" dirty="0">
              <a:solidFill>
                <a:schemeClr val="bg1"/>
              </a:solidFill>
            </a:endParaRPr>
          </a:p>
        </p:txBody>
      </p:sp>
      <p:sp>
        <p:nvSpPr>
          <p:cNvPr id="4" name="3 Terminador"/>
          <p:cNvSpPr/>
          <p:nvPr/>
        </p:nvSpPr>
        <p:spPr>
          <a:xfrm>
            <a:off x="899592" y="260648"/>
            <a:ext cx="7704856" cy="1224136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6000" b="1" dirty="0">
                <a:solidFill>
                  <a:srgbClr val="002060"/>
                </a:solidFill>
                <a:latin typeface="Harlow Solid Italic" pitchFamily="82" charset="0"/>
                <a:ea typeface="Segoe UI Symbol" pitchFamily="34" charset="0"/>
                <a:cs typeface="Times New Roman" pitchFamily="18" charset="0"/>
              </a:rPr>
              <a:t>La Paz de Dios</a:t>
            </a:r>
            <a:endParaRPr lang="es-CO" sz="6000" dirty="0">
              <a:solidFill>
                <a:srgbClr val="002060"/>
              </a:solidFill>
              <a:latin typeface="Harlow Solid Italic" pitchFamily="82" charset="0"/>
              <a:ea typeface="Segoe UI Symbo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41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16832"/>
            <a:ext cx="4186808" cy="4392488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b="1" u="sng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Jer.29:11.</a:t>
            </a:r>
            <a:r>
              <a:rPr lang="es-CO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Porque yo sé los pensamientos que tengo acerca de vosotros, dice Jehová, </a:t>
            </a:r>
            <a:r>
              <a:rPr lang="es-CO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pensamientos de paz</a:t>
            </a:r>
            <a:r>
              <a:rPr lang="es-CO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y no de mal, para daros el fin que esperáis.</a:t>
            </a:r>
            <a:endParaRPr lang="es-CO" dirty="0"/>
          </a:p>
        </p:txBody>
      </p:sp>
      <p:sp>
        <p:nvSpPr>
          <p:cNvPr id="4" name="3 Terminador"/>
          <p:cNvSpPr/>
          <p:nvPr/>
        </p:nvSpPr>
        <p:spPr>
          <a:xfrm>
            <a:off x="971600" y="404664"/>
            <a:ext cx="7344816" cy="1093840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8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s-CO" sz="4800" b="1" dirty="0" smtClean="0">
                <a:solidFill>
                  <a:srgbClr val="002060"/>
                </a:solidFill>
                <a:latin typeface="Script MT Bold" pitchFamily="66" charset="0"/>
                <a:cs typeface="Times New Roman" pitchFamily="18" charset="0"/>
              </a:rPr>
              <a:t>El </a:t>
            </a:r>
            <a:r>
              <a:rPr lang="es-CO" sz="4800" b="1" dirty="0">
                <a:solidFill>
                  <a:srgbClr val="002060"/>
                </a:solidFill>
                <a:latin typeface="Script MT Bold" pitchFamily="66" charset="0"/>
                <a:cs typeface="Times New Roman" pitchFamily="18" charset="0"/>
              </a:rPr>
              <a:t>futuro, la esperanza</a:t>
            </a:r>
            <a:r>
              <a:rPr lang="es-CO" sz="4800" dirty="0">
                <a:solidFill>
                  <a:srgbClr val="002060"/>
                </a:solidFill>
                <a:latin typeface="Script MT Bold" pitchFamily="66" charset="0"/>
                <a:cs typeface="Times New Roman" pitchFamily="18" charset="0"/>
              </a:rPr>
              <a:t/>
            </a:r>
            <a:br>
              <a:rPr lang="es-CO" sz="4800" dirty="0">
                <a:solidFill>
                  <a:srgbClr val="002060"/>
                </a:solidFill>
                <a:latin typeface="Script MT Bold" pitchFamily="66" charset="0"/>
                <a:cs typeface="Times New Roman" pitchFamily="18" charset="0"/>
              </a:rPr>
            </a:br>
            <a:endParaRPr lang="es-CO" sz="4800" dirty="0">
              <a:solidFill>
                <a:srgbClr val="002060"/>
              </a:solidFill>
              <a:latin typeface="Script MT Bold" pitchFamily="66" charset="0"/>
            </a:endParaRPr>
          </a:p>
        </p:txBody>
      </p:sp>
      <p:pic>
        <p:nvPicPr>
          <p:cNvPr id="1026" name="Picture 2" descr="http://t1.gstatic.com/images?q=tbn:ANd9GcTqHOFucB-KuGElgwtfbbvK3qxFUMLluyNbTUmC-Bwr0pSSV8n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432048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16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069160"/>
          </a:xfrm>
          <a:solidFill>
            <a:schemeClr val="tx1"/>
          </a:solidFill>
        </p:spPr>
        <p:txBody>
          <a:bodyPr>
            <a:normAutofit fontScale="77500" lnSpcReduction="2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Mt.28:20.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he aquí yo estoy con vosotros todos los días, hasta el fin del mundo.</a:t>
            </a:r>
            <a:endParaRPr lang="es-CO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b="1" u="sng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Mt.6:25.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Por tanto os digo: No os afanéis por vuestra vida, qué habéis de comer o qué habéis de beber...</a:t>
            </a:r>
            <a:b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Verso32.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Porque los gentiles buscan todas estas cosas; pero vuestro Padre celestial sabe que tenéis necesidad de todas estas cosas.</a:t>
            </a:r>
            <a:b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Verso33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s-CO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Mas buscad primeramente el reino de Dios y su justicia, y todas estas cosas os serán añadidas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s-CO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Lc.12:7.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Pues aun los cabellos de vuestra cabeza están todos contados. No temáis, pues; más valéis vosotros que muchos pajarillos.</a:t>
            </a:r>
            <a:endParaRPr lang="es-CO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Prov.4:18.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Mas la senda de los justos es como la luz de la aurora, Que va en aumento hasta que el día es perfecto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s-CO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erminador"/>
          <p:cNvSpPr/>
          <p:nvPr/>
        </p:nvSpPr>
        <p:spPr>
          <a:xfrm>
            <a:off x="611560" y="332656"/>
            <a:ext cx="7920880" cy="936104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b="1" dirty="0" smtClean="0">
                <a:solidFill>
                  <a:srgbClr val="002060"/>
                </a:solidFill>
                <a:latin typeface="Harlow Solid Italic" pitchFamily="82" charset="0"/>
                <a:cs typeface="Times New Roman" pitchFamily="18" charset="0"/>
              </a:rPr>
              <a:t>Cuida </a:t>
            </a:r>
            <a:r>
              <a:rPr lang="es-CO" sz="4800" b="1" dirty="0">
                <a:solidFill>
                  <a:srgbClr val="002060"/>
                </a:solidFill>
                <a:latin typeface="Harlow Solid Italic" pitchFamily="82" charset="0"/>
                <a:cs typeface="Times New Roman" pitchFamily="18" charset="0"/>
              </a:rPr>
              <a:t>la vida del justo</a:t>
            </a:r>
            <a:endParaRPr lang="es-CO" sz="4800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563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5433467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1Ped. 5:6.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Humillaos, pues, bajo la poderosa mano de Dios, para que él os exalte cuando fuere tiempo;</a:t>
            </a:r>
            <a:b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es-CO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Verso7.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echando toda vuestra ansiedad sobre él, porque él</a:t>
            </a:r>
            <a:r>
              <a:rPr lang="es-CO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tiene cuidado de vosotros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es-CO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Verso10.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Mas el Dios de toda gracia, que nos llamó a su gloria eterna en Jesucristo, después que hayáis padecido un poco de tiempo, él mismo os perfeccione, afirme, fortalezca y establezca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s-CO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041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6408712"/>
          </a:xfrm>
          <a:solidFill>
            <a:schemeClr val="tx1"/>
          </a:solidFill>
        </p:spPr>
        <p:txBody>
          <a:bodyPr>
            <a:normAutofit fontScale="85000" lnSpcReduction="2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Sal.112:1.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Bienaventurado el hombre que teme a Jehová, Y en sus mandamientos se deleita en gran 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manera.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 2.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Su descendencia será poderosa en la tierra; La generación de los rectos será 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bendita.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 3.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Bienes y riquezas hay en su casa, Y su justicia permanece para 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siempre.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 4.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Resplandeció en las tinieblas luz a los rectos; Es clemente, misericordioso y 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justo.</a:t>
            </a:r>
            <a:endParaRPr lang="es-CO" b="1" u="sng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 5.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El hombre de bien tiene misericordia, y presta; Gobierna sus asuntos con 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juicio,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 6.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Por lo cual no resbalará jamás; En memoria eterna será el 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justo.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 7.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No tendrá temor de malas noticias; Su corazón está firme, confiado en 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Jehová.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 8.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Asegurado está su corazón; no temerá, Hasta que vea en sus enemigos su 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deseo.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Verso 9.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Reparte, da a los pobres; Su justicia permanece para siempre; Su poder será exaltado en gloria.</a:t>
            </a:r>
            <a:endParaRPr lang="es-CO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5040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6120680"/>
          </a:xfrm>
          <a:solidFill>
            <a:schemeClr val="tx1"/>
          </a:solidFill>
        </p:spPr>
        <p:txBody>
          <a:bodyPr>
            <a:normAutofit fontScale="92500" lnSpcReduction="2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Fil.4:19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Mi Dios, pues, suplirá todo lo que os falta conforme a sus riquezas en gloria en Cristo Jesús.</a:t>
            </a:r>
            <a:endParaRPr lang="es-CO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b="1" u="sng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Prov.3:5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5 Fíate de Jehová de todo tu corazón, Y no te apoyes en tu propia prudencia.</a:t>
            </a:r>
            <a:b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6 Reconócelo en todos tus caminos, Y él enderezará tus veredas.</a:t>
            </a:r>
            <a:endParaRPr lang="es-CO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b="1" u="sng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Is.57:15.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Yo habito en la altura y la santidad, y con el quebrantado y humilde de espíritu, para hacer vivir el espíritu de los humildes, y para vivificar el corazón de los quebrantados.</a:t>
            </a:r>
            <a:endParaRPr lang="es-CO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s-CO" b="1" u="sng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Is.40:31.</a:t>
            </a:r>
            <a:r>
              <a:rPr lang="es-CO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"...pero los que esperan a Jehová tendrán nuevas fuerzas; levantarán alas como las águilas; correrán, y no se cansarán; caminarán, y no se fatigarán."</a:t>
            </a:r>
          </a:p>
          <a:p>
            <a:endParaRPr lang="es-CO" dirty="0">
              <a:solidFill>
                <a:srgbClr val="FFFF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82620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erminador"/>
          <p:cNvSpPr/>
          <p:nvPr/>
        </p:nvSpPr>
        <p:spPr>
          <a:xfrm>
            <a:off x="457201" y="404664"/>
            <a:ext cx="8147247" cy="949824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es-CO" sz="5400" b="1" i="1" dirty="0" smtClean="0">
                <a:solidFill>
                  <a:srgbClr val="002060"/>
                </a:solidFill>
                <a:latin typeface="Script MT Bold" pitchFamily="66" charset="0"/>
                <a:cs typeface="Times New Roman" pitchFamily="18" charset="0"/>
              </a:rPr>
              <a:t>El </a:t>
            </a:r>
            <a:r>
              <a:rPr lang="es-CO" sz="5400" b="1" i="1" dirty="0">
                <a:solidFill>
                  <a:srgbClr val="002060"/>
                </a:solidFill>
                <a:latin typeface="Script MT Bold" pitchFamily="66" charset="0"/>
                <a:cs typeface="Times New Roman" pitchFamily="18" charset="0"/>
              </a:rPr>
              <a:t>don del Espíritu Santo</a:t>
            </a:r>
            <a:endParaRPr lang="es-CO" sz="5400" i="1" dirty="0">
              <a:solidFill>
                <a:srgbClr val="002060"/>
              </a:solidFill>
              <a:latin typeface="Script MT Bold" pitchFamily="66" charset="0"/>
              <a:cs typeface="Times New Roman" pitchFamily="18" charset="0"/>
            </a:endParaRPr>
          </a:p>
        </p:txBody>
      </p:sp>
      <p:sp>
        <p:nvSpPr>
          <p:cNvPr id="9" name="8 Proceso alternativo"/>
          <p:cNvSpPr/>
          <p:nvPr/>
        </p:nvSpPr>
        <p:spPr>
          <a:xfrm>
            <a:off x="755574" y="4941168"/>
            <a:ext cx="7704857" cy="1512168"/>
          </a:xfrm>
          <a:prstGeom prst="flowChartAlternateProcess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2400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Hch.1:8.</a:t>
            </a:r>
            <a:r>
              <a:rPr lang="es-CO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pero recibiréis poder, cuando haya venido sobre vosotros el Espíritu Santo, y me seréis testigos en Jerusalén, en toda Judea, en Samaria, y hasta lo último de la tierra.</a:t>
            </a:r>
            <a:endParaRPr lang="es-CO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Proceso alternativo"/>
          <p:cNvSpPr/>
          <p:nvPr/>
        </p:nvSpPr>
        <p:spPr>
          <a:xfrm>
            <a:off x="678396" y="3356992"/>
            <a:ext cx="7704856" cy="1332728"/>
          </a:xfrm>
          <a:prstGeom prst="flowChartAlternateProcess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2400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Verso 39.</a:t>
            </a:r>
            <a:r>
              <a:rPr lang="es-CO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Porque para vosotros es la promesa, y para vuestros hijos, y para todos los que están </a:t>
            </a:r>
            <a:r>
              <a:rPr lang="es-CO" sz="24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lejos</a:t>
            </a:r>
            <a:r>
              <a:rPr lang="es-CO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; para </a:t>
            </a:r>
            <a:r>
              <a:rPr lang="es-CO" sz="24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cuantos</a:t>
            </a:r>
            <a:r>
              <a:rPr lang="es-CO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el Señor nuestro Dios llamare."</a:t>
            </a:r>
          </a:p>
        </p:txBody>
      </p:sp>
      <p:sp>
        <p:nvSpPr>
          <p:cNvPr id="11" name="10 Proceso alternativo"/>
          <p:cNvSpPr/>
          <p:nvPr/>
        </p:nvSpPr>
        <p:spPr>
          <a:xfrm>
            <a:off x="678396" y="1772816"/>
            <a:ext cx="7704856" cy="1332728"/>
          </a:xfrm>
          <a:prstGeom prst="flowChartAlternateProcess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2400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Hch.2:38.</a:t>
            </a:r>
            <a:r>
              <a:rPr lang="es-CO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Pedro les dijo: Arrepentíos, y bautícese cada uno de vosotros en el nombre de Jesucristo para perdón de los pecados; y recibiréis </a:t>
            </a:r>
            <a:r>
              <a:rPr lang="es-CO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el don del Espíritu Santo</a:t>
            </a:r>
            <a:r>
              <a:rPr lang="es-CO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s-CO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es-CO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93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827584" y="4725144"/>
            <a:ext cx="7488832" cy="149046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28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2800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Verso 29.</a:t>
            </a:r>
            <a:r>
              <a:rPr lang="es-CO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Y también sobre los siervos y sobre las siervas derramaré mi Espíritu en aquellos días.</a:t>
            </a:r>
          </a:p>
          <a:p>
            <a:endParaRPr lang="es-CO" dirty="0"/>
          </a:p>
        </p:txBody>
      </p:sp>
      <p:sp>
        <p:nvSpPr>
          <p:cNvPr id="5" name="4 Rectángulo redondeado"/>
          <p:cNvSpPr/>
          <p:nvPr/>
        </p:nvSpPr>
        <p:spPr>
          <a:xfrm>
            <a:off x="827584" y="2708920"/>
            <a:ext cx="7488832" cy="165618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O" sz="28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2800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Joel 2:28.</a:t>
            </a:r>
            <a:r>
              <a:rPr lang="es-CO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 después de esto </a:t>
            </a:r>
            <a:r>
              <a:rPr lang="es-CO" sz="28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derramaré mi Espíritu sobre toda carne</a:t>
            </a:r>
            <a:r>
              <a:rPr lang="es-CO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y profetizarán vuestros hijos y vuestras hijas; vuestros ancianos soñarán sueños, y vuestros jóvenes verán visiones.</a:t>
            </a:r>
            <a:br>
              <a:rPr lang="es-CO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es-CO" sz="2800" dirty="0"/>
          </a:p>
        </p:txBody>
      </p:sp>
      <p:sp>
        <p:nvSpPr>
          <p:cNvPr id="6" name="5 Rectángulo redondeado"/>
          <p:cNvSpPr/>
          <p:nvPr/>
        </p:nvSpPr>
        <p:spPr>
          <a:xfrm>
            <a:off x="827584" y="764704"/>
            <a:ext cx="7488832" cy="158417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O" sz="2800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Jn.7:38.</a:t>
            </a:r>
            <a:r>
              <a:rPr lang="es-CO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El que cree en mí, como dice la Escritura, de su interior correrán ríos de agua viva.</a:t>
            </a:r>
            <a:endParaRPr lang="es-CO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033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844824"/>
            <a:ext cx="4546848" cy="4525963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s-CO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1P.2:9.</a:t>
            </a:r>
            <a:r>
              <a:rPr lang="es-CO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O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Mas vosotros sois linaje escogido, real sacerdocio, nación santa, pueblo adquirido por Dios, para que anunciéis las virtudes de aquel que os llamó de las tinieblas a su luz admirable.</a:t>
            </a:r>
            <a:endParaRPr lang="es-CO" dirty="0">
              <a:latin typeface="Arial" pitchFamily="34" charset="0"/>
              <a:cs typeface="Arial" pitchFamily="34" charset="0"/>
            </a:endParaRPr>
          </a:p>
          <a:p>
            <a:endParaRPr lang="es-CO" dirty="0"/>
          </a:p>
        </p:txBody>
      </p:sp>
      <p:sp>
        <p:nvSpPr>
          <p:cNvPr id="4" name="3 Terminador"/>
          <p:cNvSpPr/>
          <p:nvPr/>
        </p:nvSpPr>
        <p:spPr>
          <a:xfrm>
            <a:off x="899592" y="260648"/>
            <a:ext cx="7200800" cy="1093840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5400" b="1" i="1" dirty="0">
                <a:solidFill>
                  <a:srgbClr val="002060"/>
                </a:solidFill>
                <a:latin typeface="Script MT Bold" pitchFamily="66" charset="0"/>
                <a:cs typeface="Times New Roman" pitchFamily="18" charset="0"/>
              </a:rPr>
              <a:t>Real Sacerdocio</a:t>
            </a:r>
            <a:endParaRPr lang="es-CO" sz="5400" i="1" dirty="0">
              <a:solidFill>
                <a:srgbClr val="002060"/>
              </a:solidFill>
              <a:latin typeface="Script MT Bold" pitchFamily="66" charset="0"/>
            </a:endParaRPr>
          </a:p>
        </p:txBody>
      </p:sp>
      <p:pic>
        <p:nvPicPr>
          <p:cNvPr id="1026" name="Picture 2" descr="http://linajereal.org/yahoo_site_admin/assets/images/Linaje_Real_000024.62171218_std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391" y="1772816"/>
            <a:ext cx="3994944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63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rminador"/>
          <p:cNvSpPr/>
          <p:nvPr/>
        </p:nvSpPr>
        <p:spPr>
          <a:xfrm>
            <a:off x="467544" y="188640"/>
            <a:ext cx="7920880" cy="1224136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000" b="1" i="1" dirty="0">
                <a:solidFill>
                  <a:srgbClr val="002060"/>
                </a:solidFill>
                <a:latin typeface="Script MT Bold" pitchFamily="66" charset="0"/>
              </a:rPr>
              <a:t>Ser hijo, familiar e amigo de Dios.</a:t>
            </a:r>
          </a:p>
        </p:txBody>
      </p:sp>
      <p:sp>
        <p:nvSpPr>
          <p:cNvPr id="6" name="5 Pentágono"/>
          <p:cNvSpPr/>
          <p:nvPr/>
        </p:nvSpPr>
        <p:spPr>
          <a:xfrm>
            <a:off x="323528" y="5157192"/>
            <a:ext cx="6912768" cy="144016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u="sng" dirty="0" smtClean="0">
                <a:solidFill>
                  <a:srgbClr val="002060"/>
                </a:solidFill>
              </a:rPr>
              <a:t>Jn.15:15.</a:t>
            </a:r>
            <a:r>
              <a:rPr lang="es-CO" sz="2400" dirty="0" smtClean="0">
                <a:solidFill>
                  <a:srgbClr val="002060"/>
                </a:solidFill>
              </a:rPr>
              <a:t> </a:t>
            </a:r>
            <a:r>
              <a:rPr lang="es-CO" sz="2400" dirty="0">
                <a:solidFill>
                  <a:srgbClr val="002060"/>
                </a:solidFill>
              </a:rPr>
              <a:t>Ya no os llamaré siervos, porque el siervo no sabe lo que hace su señor; pero os he llamado amigos, porque todas las cosas que oí de mi Padre, os las he dado a conocer.</a:t>
            </a:r>
          </a:p>
        </p:txBody>
      </p:sp>
      <p:sp>
        <p:nvSpPr>
          <p:cNvPr id="7" name="6 Pentágono"/>
          <p:cNvSpPr/>
          <p:nvPr/>
        </p:nvSpPr>
        <p:spPr>
          <a:xfrm>
            <a:off x="323528" y="3573016"/>
            <a:ext cx="6336704" cy="1224136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u="sng" dirty="0" smtClean="0">
                <a:solidFill>
                  <a:srgbClr val="002060"/>
                </a:solidFill>
              </a:rPr>
              <a:t>Ef.2:19.</a:t>
            </a:r>
            <a:r>
              <a:rPr lang="es-CO" sz="2400" dirty="0" smtClean="0">
                <a:solidFill>
                  <a:srgbClr val="002060"/>
                </a:solidFill>
              </a:rPr>
              <a:t> </a:t>
            </a:r>
            <a:r>
              <a:rPr lang="es-CO" sz="2400" dirty="0">
                <a:solidFill>
                  <a:srgbClr val="002060"/>
                </a:solidFill>
              </a:rPr>
              <a:t>Así que ya no sois extranjeros ni advenedizos, sino conciudadanos de los santos, y miembros de la familia de Dios,...</a:t>
            </a:r>
          </a:p>
        </p:txBody>
      </p:sp>
      <p:sp>
        <p:nvSpPr>
          <p:cNvPr id="8" name="7 Pentágono"/>
          <p:cNvSpPr/>
          <p:nvPr/>
        </p:nvSpPr>
        <p:spPr>
          <a:xfrm>
            <a:off x="323528" y="1916832"/>
            <a:ext cx="5760640" cy="144016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u="sng" dirty="0" smtClean="0">
                <a:solidFill>
                  <a:srgbClr val="002060"/>
                </a:solidFill>
              </a:rPr>
              <a:t>Jn.1:12.</a:t>
            </a:r>
            <a:r>
              <a:rPr lang="es-CO" sz="2400" dirty="0" smtClean="0">
                <a:solidFill>
                  <a:srgbClr val="002060"/>
                </a:solidFill>
              </a:rPr>
              <a:t> </a:t>
            </a:r>
            <a:r>
              <a:rPr lang="es-CO" sz="2400" dirty="0">
                <a:solidFill>
                  <a:srgbClr val="002060"/>
                </a:solidFill>
              </a:rPr>
              <a:t>Mas a todos los que le recibieron, a los que creen en su nombre, les dio potestad de ser hechos hijos de Dios,...</a:t>
            </a:r>
          </a:p>
        </p:txBody>
      </p:sp>
      <p:sp>
        <p:nvSpPr>
          <p:cNvPr id="9" name="AutoShape 2" descr="data:image/jpeg;base64,/9j/4AAQSkZJRgABAQAAAQABAAD/2wCEAAkGBxMTEhQUExQWFhUWGBoYGBgYGBgcFxwYFxgYGBwXGBccHCggGBolHBQXITEhJSkrLi4uFx8zODMsNygtLisBCgoKDg0OGhAQGywkICQvLCwvLCwsLCwsLCwsLCwsLCwsLCwsLCwsLCwsLCwsLCwsLCwsLCwsLCwsLCwsLCwsN//AABEIAMgA/AMBIgACEQEDEQH/xAAcAAABBQEBAQAAAAAAAAAAAAAEAgMFBgcBAAj/xABPEAABAwIDAwkEBAoGCQUBAAABAAIRAyEEMUEFElEGBxMiYXGBkaGxwdHwFDKSkyMzQlJygrPS0+EkNFNidPEVFiVDRGODorIXZHPC4gj/xAAaAQADAQEBAQAAAAAAAAAAAAACAwQBAAUG/8QAKxEAAgICAgICAQQABwAAAAAAAQIAEQMhEjEEQRNRIhQjMnEFM0JSkaGx/9oADAMBAAIRAxEAPwC384XLutgMQylTZTcHUg877XEyXvbmHgR1Qq4znaxZyo0SOO7UA/aJPPP/AF2kIkfR2+fSVVn9SiXmC4j+63LtCXyPKo0KONzRXc6eM/s8P9mp/EQ7udvGgx0eG+xU/iqi06IEB02OhjwKYqQbgm+h0hapN7nFRNBHO5jCbU8N29Wp/ETh51ccM6OH+zU/iLPWsDYMogVSXTCx2N66jFxrW+5fKfOnjXZUsPP6NT+In8Nzn4skAsww/VqT3fjFQ9+Da3Zmi8FSkkjPT50CQ7vx1KEwoSNXL4ecbFX/AAdDs6r/AN9KbziYqJ6OjHYHzP21TmtG9Dju8O7vXBWiUlTl9tGZMeEb41LcecnFT+Lo/Zf++uf+pOL/ALOh9l/76qVPOTxSqhHcPm6ZzYe5IUUnQlvHOLivzKH2X/vpTecTEzenRjuf++q7hqjBkCeNvnsRdNtF9zut9PkpB84r2DD/AE4PUlzzi4kGCygP1X/vopvL+rEltLyd++q2/ZTCZ8uGWUqt4mqWmCuGc5z+2xFTvhCC2Eu2I5zMSCd1lAj9F89k/hEyedHFx+LofZqfxFRDGcj59qQ186+itVjEkD0Jfm86WK1p0Ps1P4icbznYo/7uhB/uv/fWcEyUUxxMAW9/FGWmKo9zTKXORUtNOn2xvel0Qzl1WJHVpeT/AN5ZwwO1tH+ak9ibz3xMATJOXipy5UE3C4WdCaPh+U1dwB3ad4vDo7fykQ/b9ZphzWeRy+0q08vGUEReDew4Jb62+1tyS2RHGYOvcoP1eQ7vUd+nAEsz+UDosG+R+KS3lBU4M10OnioXDMYQJcQSBaCuYkdEcxGYI1S1z5mNBoHBR2JZW7XqataPA/Fd/wBLv4N8j8VB4PaQIvw7bfMpQxF4ZNpuU5c+YNTGYVT1Jtu1X8G+R+K43aryMm+R+Kj8I/jfijGkdir+ZquDwH1DsDi3udDgIjSfipBRuzyN63A+6yklThYstmKcUZiXPjH0ylM/1dutvxlX1VEa2AI0EkE3V358z/TqV/8Ah2/tKqzplQxAEdt5TQKNzQdR7EOkyeC5RFuz4rkZTw096KpYcuykAesLHeoSgsdR2iwFF4ZsSQJsfRB03kWhFB8nLTT57lI73K8fFRy9x11MuuAR8QjcAxwEg58b2GiDdWdETwsR8ypPZ7YbJiwJHpopsmUqKlCEFuQuIrUyDe/akkprEVJKZL4T8RsSTIba4R0gTDny6xzHvTdLERN4TTX34IyB2YMkg5zbxMzkfNO7OILoc4gCLazPFBsxRAzBzEa3CG+lkunipQnK9Qrqpa6lUOEbxMG17ePEqs7Wcd7rZwlHH2zKGa/eMnPJd4+L4jyMLK4YUIJvTa59yRhpm02R1eiLx4nt7kNRsM1crgrqTcYTi6e7cr1GuUy4uf8APsXBhyL6oRXRndSwYDa5YI0OY7PHvR1aswkFkNGbotfSdJhVMViLd6MZWgeXzZTvgF2JQuTUsNHGO3vraZm858T2qZolxqWgA3Jm0nRUylXuCLeKmsJtA23suwajW6kz4WH8ZTidToyQxdeoypBzNxqL3txRmI2kCG7/ALfnggtoV+lYDk5rZbu69ihaVYT1zPxiEfj4+ShjoiIzABqlswz3AHcktMXGqfw9e8mxv3BQWA2qWtgmxERnaTKK2jiZhwHpA7PetHJmpoorQ1J+nj4+M2Txx0jzVQwW0utcCLSNDHf4qZdjmuA3WjdEj/IcJCzISujOUWJbdh4gOqloOTT/APW6sCo3IysTiS2cmOt4t+KvK9Hxf8uT5RTTDOfSnOPo/wCHb+0qqgNflx9i0Lnxf/TqX+Hb+0qrOKQ1yhPOpgj7QjqE3j0TWHc0tiPincOIM5cexSZnsGXY8QUg8u45SbexjtT2Hq7jhvN8U04a2zy95TvTF2YFvkKRmv1GoVxk/l11CZbORi0euiKp1DIAJns9iFYW6zJyOogBD7Q2mKNMGJcZ3T70qrOoz8gC9gA/U9tTHNp2JvbqjNRuH5RtaTLRF/rXVVxW0C50m65TuZd5K9fHpaaeecu9TQdm7dwryN+kTpYx6GVYcDsjDYhruhqFr9GvytFiYuso6dwEgwOzNF7O24+nPWPndIfxT2hMYMynTCW3auAq0Xbr2x86FR/Ram3crTya5TsxFPosQ0PaDIJBkTwKb5RcmzSHSUzvU3XHGM1mLPR4ZNNOfH7XqVs0oMZpeGBJsMkkuvdF4J8QRoqWBCxYq41Vo1MyD5e1MNYIIHiSps4wuF+OvzdQmJEFwuAddEOFidETsigdR3DjsRAuo5tcxllbNLZUdbgboyhvcGxC6wE6J6m4RMC8dhQoJGov5wm3VDN8kRUEVOBqT2yKzWGWhpcYiQDGcxOStWCx1OqGhzWmbGIETqIzWfU6wB6oUpQxsR2aXjwXn+T45ffuU4sgEksfiRQdVpi8EiDcR39yh7/WjOTbgkY3FF9QQIkAeS7WpvAu0hpyMG471XiHBQPZ7i8jFjQnS4gAjJE08Y4i5NtJt3R4JeFpsLQHnTTs19UrGYQNG827ZyPzkjJDGj3CGJwvIxqnVsI8UfhMZuzM3sePgodtQD2QpLZ8vc1sC5PZ59izKAVthFj6EunIGtv4kuAEdG7v+sz0WiLOeb7AGniXEuBmm6wmx3mrRkzxmVkteonMDy3MV566c42lp/R23/6lVZ+KQFiVoHPX/XaQ0+jt/aVVm9epcARFl2QtdQ0KhRrcLqVGyNPauPryTHr8UI070G4CKcB3DW6Sfxhs5Jud6Q65eiJw1RxzCHY1oHZCbqYrdBgZJLb1NIFAyQxGKDGFzpgDPtVJ2vtA1HZ2GnBObQ2o6pY2aot3YqsGDjsxebJehOIo1/ahQutBOSpIuIGpJU2tI63lNvFd6oNvBMU6RdqAYyOakqGzHu4R3hJah2Y0AnQEM2ZiazSCAd2cwJWm7A5SRRHSNbu5Q697aeJUBya5MkgF7zxAnLsUrt7A0qFGm8zZz7aEtYHCT328V5HkOmVwo7+56KIyJuJ5VbG3a2/Sp/g3ta/Kwkeigm0CBw4ITC8usT0m9vWJu13WZ3RwWhbOdQx1EuDQyq27mtiCDq1NL5MKgONSYqrbEozCZScTRkGLFG42luPc3KDlr4oVzomcoyVYNgFYoV7gdKg0G4+eKeeAAI0Q1d0uJHYljEhomJKaVN3BBqeD+zxShbNcDt6DxyGnilPaMtR5JlTruec7hZPUXEt1smyQRBGS41zoAGSEi5skdnYkMeCTJGR/mrLS24C0Nd1mmzgbg2sY0IVMbQIuETg6pJA4/MqTPgTIeQ9RyPQqSG1N1lQbn1XCQOE6JBxHVMnMQjMThaW8wveXGwcI0m8Hjok4vCBhgXaRIJjh6rlyKFA9w2Yi5EtpHWRwUiMRcFsAjM8T2pvc4zCS6kAA43BnLNGXD7aAoIGpdObbGOfiyDf8E4z+sz4rUFkfNXUaca4Nn8S7P9KmtcVeJAq0JNmYs1mYbz5VIx9HKPozf2lVZq+t1pOXctJ59ac46ieGHb+0qrMalMhCxF1MF1HqVa4vbuR1Stawzi6jWs89EXhgTaEthyhzsEiB/IKN2pioG60zmM/NTu1cOaVDeI3ZFpzN9OKpNZ8umZWYlDG5z2oiamaVh2Sb5JEyuh/wVRif7hlNrToABqUp3R6GO0hCMdkNJXcT9bs0QcdwyYXLZAbf54qzbFpEEEqD2HRBO8cxkrXQwFQtlmqk8hq1K8CnuW7ZtaALgW1IHvUFzm7Ub0NKiHDpN9z3tBya5oADuBMTHYh9n7M3K1LpXOf1wXTkBOW7qq3tHZ7ziKrSSSKr5OphxA9IU2DAoyc76j8+RmTjUEwmGljiM7knuC0XmzovFUZxEHtBP81F7H2SejLYu4RePysz5e1aRyewLMNRNR8ANBM9s2HsCHys4I4wUxcBcpvLXC9HXqQIBd1T3gFV0slud1P7fxJxFV9QvAEiBcjuB0UU7DEM3uMi1z48ArMLViEnyYWDbHcin0y3xTJUjiKJid098GLwm24U6C0KpTqzEcSI1hqMx88UbRo3iU9gtnuiQAR3iUqvQc0iYynMcUoksajxgcLyI1HBSB+QpA8nyGSXta4gu3Tw0kgwJF1FGYkz7kQa5LANbW0PA8ZSGV16M0FPcM2RgRLnVCHbtg0GZ1m2gTm0qm83q7sCwAABE8RmQvbJ2a6u6GPZTIgQ58GTazc+F03tTB16LiyoN0uFiDILScwRYhKIt7vf1DZwF1AA7+9e6VRe6I3uqL6nyXaFIFskGxmwMEXt5rznES02Bv4KkkHQiLJhTSahLnE7vAW9qc+jtAIgEk63tpcZKOdWgQMo9Ug4hyT8Teo1AAO5eubGm0Y0wIPQv/8AOmtWWRc1lQnHGf7B9v16a11W4QQu5Nl/lMR58HRjaX+Hb61KqzSq2YK07nuYTjKX+Hb+0qrMqpIjTilN/OaOhEtcdYE5I/ByY8EA2YAidFM4ClA3j3D+SMKToTbntsUOkI377rcpsPDRVPH7LIJINuEFXCr2IGoycz7lir8Yq4T/AJSmCg7hdJNIzBBHerW7Zpzie3NIfgQbH10RfNFjHK22nfdt3+CKxmH6jXfMEfEI/E7KcwbzRI/Kt69yZxRJYQdY0tlkPMrPkBIIhcKBue2TVur5snaVOmBvOAtxzWa0XEG2hRmEAqOJqO04pWXCGNmPw5uPUtz9vMfVu7XINJETxi6Nr12VMVVqsHVe4ESL/VbvT+tveChWYJjW0zT/ACg6TAzBiOKsOx6DTaRIOualyBVFrK8fJm3JvCbHNqxqvgEdXet3bqmOVlL+juqteeu6m3c3uoAGusG5fWbMoTD06j91tNwEETMekoDlltsOAotO8GGXutDnRFotABI7ZlJwoXcCD5FKJXS9hmJ3pHdAz7zMIvD4hoGUEjzjiompWH1gI+dU90jn8IHBeg6EzPHzKra7k02vNrx292RHBDvbI3GAEuyAzm8AEnsKEFQiQTeLQl4auWO3xaL+spZsCO8nyUYca3HqdV4zBERMi8E8PFP4lwLZ3bH8rQEaTxT2M2x0gyG84yXGI7ARFo3QubKeKkCqSQ2e4Ent0ShlcLyYQV8w8eBgdJw+qcjHnoUVS2fUFJzwGgAnruIkgGIaPmURtU9KQGAdWLNAJJI7LNA4KNq13ENkmG/k3i3vWjI2UAjX2J57UDC8EWRvNf8AhLiLiBwv9aUdtxxc2lvVAWgTAFxYTp8wohrQ1xLJzkQbgZjxS3bUcGum29AJgfV8kGTGQ4ZYxXB0ZJt2hAAFh2cO0oDadVrzbPW0KO6a8E9Xsz7k1XJNxlwn3qpE3G5PIBXiBHd8AEHL2/BJIEJirQkz78lybjONSqioO5GDLxzT/wBecf8Akv8A/OmthWVc1dSmcSd1sHonXJBMbzJm08FqqzG1jqopxRmI8+NYjG0gB/w7f2lVZlWru4BaZz4x9No//A39pVWZ1WjRJauRjAfxEThpe4NnPPwVgqO4ZDJRezmABzvAIulVmR5IyxAuEsfY+xCQ7O/sTRMFPYbFtB67Q9vAz7RcJGR2AjR3Uco4V5+qD4IunQbZtZoI7Q7e8CFJYDHYMEFofT7qgI8nN96sdHbmCiHwcrOa1w9pXk5fJflVa/7laJQlapbIYAH0nirRycD+MpgmOsDdzP72irnKHZxoVXUYESC0kZsd9X0sT2LVsNs3B1XB+FcKb84b1mn9QwQLaKD5y9hONFtUAA07HduNzXu0I8VuHyCMovo/+wTXGpnDeTHSGWO7b5d0oGvsCtTeWuY6QYIFwrZyTx/SMdRcQHgHdPsPcDEqXr/hm06rRBPUfH57R72x5FWDycoyFWqpjYEKgrANm4DdoUqb/r7xeexsABp781KMwFNkvdcNvHbwlM4anDhbMZ96lHUA4QRINiPelZT6lCrxEuOzGUdyejZlewBy/wA1W+UnI1tSThTDs+idcEG/UcT6FSeCxEB/HdkJ6pXJDHDMEj3hJR3U2JO+Pl3MlxWDfTcW1GuaRmCCO/NMtqETBgcIWy42pTrNitTa9pGRzBFjBzb4Ko47DYNjgW0nX0L5HoJ9Vdj8onREV8RHWpTBU1BJ4zxRWHoVaghrSc75N8XZBWN+1KbfqUqbe0Mb7SCVFY3HvqES4kA5X3fs5JvNm9VAOPdk3CaGwnlm8X0sxkSfA9WCmMRhqTJHTdcAktLCAeDQQZv2hC0KzmyN8hpjeAzjxUpt/ENqU6MU5qXBIILoEAb0eY7kA5hqYxmQArykdRr3tOUGe3gNE+KjWzxI0yGUmNe5J2bsOs4guaabJu51gO4ZuPYF3G7LrCo6mxrqm66N5rSQcsrdqb+JNCIBISiO/cRXqNvuiGTaTfICfNDMe3elwJbwy8uyUY7ZNWmWGu11Om5wBLokfq5pvbJZY0xugWF7kZ34lUJhLIW9CYztVGNMpMIJuDbdE9tzGuS8aRgEzmIBsIORT9B7TeoIgC41yz4aqSxWLotDnUwwdUABw3iImAGnPs0UhzFTxomGAhHuRlSpTiA0yCWkzx1iOwpe0djOpt3pkE9XtjM+aYoOabHWe5E7SxL3Na0kw0ANzg3OupyCI5MisAvXuP8A0/4hhv8AqWvmqxYfjCNxrXCi+S0RPWp5ha0sh5py4Y1zTrSef++nrF1ryrxkEaEhzCmqY7zyT9MpxH4hv7Sos3xTzpE+HsWmc7+DqvxdPo6bnDoG3AmOvVt7FmWMwdRpDXNIgaiCoXYfKRcaq/iJ2m6GgePimqL7r1R0OHcu1GahUGjozAIU6Dn5rlNnZIjsTbHWXRCWbGjDhdJjZjdJ/VCmMJhNwAvY9p0mpSpjzcCfRV5j44pYxCTkxX0YStUu+F2iG/WrlgnTEvP/AI04UkOVdIjo3VKdRhsd5tZ8jgTu+5Z2ypBkRYos7TqaOjLKylfxWjQ4MsjeRWHqVRWwVbo3Xmk4PNN0/muIBb5EJjC4Gth6z6NdhaKhLmGxaXAyC1w7yI7k7yfqhw3qrqrhMEuqvDR470K70aWGxNHdMlguHFzpDhk5pcZHfqkNkJtW/q4QJQgygVm3ByglvqFNU7tnuUtjeTLKoNShUtNw7Im0kO7UtvJqq1hEtOWtvVAHcMJQMqEGRtJ0A9oIRLKn4OODh7/inaew64bBYDnkQV4bIrgEbhFxw+KejUd/cAlfRgG1sf0VEmQJkNn8429klUl1UkDrggTeQrHtvkltGu4HcAaJ3QHtt255lJw/NdijBe+mwfpEkeQ96sTiPyuRPl3QEqTsQ386e7LzTL8QZ3R6StKwHNhRbBqV3P4gD3k+5O8rNl4fDMY6jSY1zbTmb/ld8gCdN5EfIxg0NmAFZpVdjbO6PdfWEvIBFM5AZhzxxy6pU+3bYJ3TvDSxA9yqtfGXkEl2pnXj2pupjHOImJGot58Uh8ZyNyMqUqgruWTH7VptI6occ5ed70y9EFiOUVdzHOpCo9ouQyLDiGjPwQlanhtwPeN52okwhMTthlNm+2jAaQA4ZAnK/gtTEPQnO5AkXi+Ub6gI3YmM87SmKeJc5oBMwSbWN0FRoOqFzxaTPiTMDzRDaMeV5nJemlIpVZLbH8mEmcLWbAB04n5hcxNIGSNIJFtAoinUI0kDt10S8PjiJ3pPZAFu9Dx+pX+pxNj4ESXNAEbwIaLWz0kXOWqeo1gQcpGU6KOqYsubugifyb5AcTqmW7zBvOPffLw1QBDW5njeWuLRE0Tmua76e4uItRqAAa9ekd7u+K1xYpzO4vpNoOmJFB+tz16d/YtrT8YoVI/JcPkLCZXzrOjFMHGgLdu/U+CzSsy82Jj5CvvPFiA3GUxMHoG/tKqznFVg1w6wy0Xmun7xMpUg4RA67p7wU9RqyLoZ7oMnVcewt7oVZNjcnEOABuuAIVlT3LvSkIgw6MIVCt7zXmu7EI6svNr2WkL6nXJEFLZr4IMPM5oqg8QDxQhAx3OuuoW2uZG8SWtyE28OClMZt+rV3Wl27TAA3QfCScyVAucutdZC3joTZE7m0vdfli1jGUaIO60XJsSe7gpDC8rWuaL3t55arOzV81xtTwUeX/D09Exq5fuaxheUNMiS/wBfenf9ZGC0/JWT06x0PqimYl17pQ/w8psNNORT6mqN5QDiB7VyrtlsTvRbsj2rL2Y50RfzSHVidT3LB4bHtoPJZesTyjnJ1vLJQm1NsdMyq0/2brniII9QFXRUPFNbRxvQ03E33huxOhz9ianhKuxszfkgpq2zkpIeZsoU7Wb+Y77X8kj/AErwDvtfyV3xn6iPkEteGxTGsM09535xNgoDa+1n1ZYCNwGYAESMj25lRmI2k943ZhvAa951Qu8mY8IXZgZM3LQkts/aLhDbEcPbHanK+0S51mm0zc+sDJReHmernopjDYRpAmRrAPZqU08RCxtkccAYGzGuy/yS2V5+A4JeNwW6Tu3Gfd2d65RI3DDSbDTiJJPYtsRZUqaMkaGPAZBZ7PM8Mkx028bmXZi9oQLwcx5LtZ7hlY9nArAPqE+UtXKadzN4YNx5dMk4d/q+kbHwW2LBuY/Fl20XNOmHqQI4Po39VvK4AjuZlZS34dTLOdSnS+lMNSm15FFuczG/UsIIm/vVArGhpQYD4+pLlceeCpGNpXj8A39pUWfPqwZkGfVeRmxk5WNy7C4GMage12t3uq0NsDA4zE+xD4auCIOae2ubseMrjwKiq3VMiyqxglRJ3b8pKspifJN9AV6hXDhPmnekCZ1O0RG/op80unhsrpwVkltfrBHdidUBx+OEljTMWceJ4DsR2Cf1e5QDqO69w03jHcpnCnq2WE/UWLhfTCU8DKDaye9EUwuGWtGFRjrc0sFJZTSt1AzbuHxjjHg9iUy2q41t041iznN4zjSSnGgpymwJwIRswgs4GWyuq7yorkuawAw0SbHMjLy9qtmBol72tH5RA8zC0yvsTBPbD6FM6TcG1rkHNC/kDGwBg5EsanzPuJJM+a2zbvNbhqsuwzjTfnuOMsPjmFlG3NgVsNULKrNxwPmOM6p+LykyDUlbGyyLcezJcNWYBEHtXKpi4OnsQwd9YmdPVUwCIayrB+CIo4l8Ag65d6DawhoMX4pTHeiwi5oJHUl6b5BJd3hwva8i0HuRGFO8Ip5AweJBnPSLqKp1AGwPnjdEYPG7gOdzlpHfxv6ICIxKLflJIbNi5uDwKQ3Zs5nLTXz8E3Tx5LgIGmQ1Jy9EurjpOWRvostpXXj1Yl75nMMG7UcRacNUt+vRut0WDcyeI39puv8A8NUtH/Mo6reUwdSPLx5nj1MQ58Wv+m0i1riPo7cgTfpavxWd0y42LXT3H2LWudnaDqWKp7pP4kGNPr1PgqnhekqgPbUDfz3Ew3MhrbAlxMGABoeBXnZcj/IVAlePGOAJMqeKw1Qtjdd3Fp08FHb+htGq0TC0qzi4HeeKf1nSA1hvZz3ANabDM5FVTlPh2NqOefqPcdwtILSWtaXQdR1xcSJtoi8dnJKsIOZVABBleFfcM6ao3fEA5oaoKZBHWPcWppr9wiN7ddnMTYxIhUlQdxAaoeHp2nmOGvgmKF4i6cxlTdEDM+g/mh3GX7heHw7Kn17HORmEirR6MxO828H49yawdQxAXHV5eRo0R7ylBW5dwyUK9bhDzuQRkdUThq28O1M0Kg3KpjINa3vcc03TpDegEg+izszKoCSm+vb4TT2PY4MqNJkBwI/NORSmU7S07w14hDyBhC4QGp1vah6NbzTgRVNDQykE4B7kIx6dD+1aE3N5SW2E6KgOjbn58FdtkYnfEZz7fkqj7HpdUvNrkDwH/wCvRTHJ3GRUgnhCg8hQ3Ij1DHUtVOqeMQS09+nsQm29n08Uw0qwuLNfqPiEnGPPSlgyqtMfpfk+oCT9L32tdxF+8TKh5Nj2pm8bmK8oeStWhVcxzSYyI1CiKmzKo/IK3zauzm4mnuGzwOofWFmO0KLqT3NcC1w9QvY8TzflFHsSXLgqUqrTqNs4ECbJLG34D4qbx2J3gQ4SOIUO9kXm2nHxXpKbk5WjJyjhqYbkDbOfXsUbinNiWiPHVCMqn1j5+dUsu46rK3GPksUBCqLi42tcG3epMbOa5sgmc7zmohuOcz6osdES7a5yysMr6+iziYWEp/q3NA5jnf7Se3UYepJtpUorfF8/8w4J2i92Y+j1RM69JRn2L6ARCJbuYrz2CcZTH/t2z95VVa5MtNavRoVHRSdvb7RALm0m1KgayL75IgEXuVYOe95GOpRl9HbP3lVUei7qgtD99uRa7dIMyCLEgzqCpX48pQl8dSxU9u/S3tb0ILQR0NFs7jG367iZYCLS5zHE37Jmq9HFinWIYx24/do79FpfVEmCesG029YZRG662W9QnYt5HWNWZDvrxcGxgNue3NcOKduls1YOnSGJ1MR2nzKzkAZxXUsOPwO06lJrTSovNVrmlrWNBDTbeNQODSYaIjLpRxWc7QJADTEy4Wys7QjNGVcY5zjHSZQT0pFjFid24sLdgTDw2AAMpuTJvfOAqDXcTUawLzSILrg59naia9TeqO7/AEhAPBeY0CLotiPnw7lh+5oEK6XcZYiezjxTWHfA+bpAG+7iB8wlYh4kNGhv8FhE0GGGoeo3i4OPu96MpOl4jOUDhWkvBKk9mUd+q1ozLo8TZTuaBMcgsyW2riCKzD+YykD3bokf9ysuFwzcThntptDazAXMc2xJbmw8Q4SO9VTHkOrVIy3iB3Cw9AFLcltoGlVGfA+1QOv7YYdiUDZIlde6SZ6ruOXmFwYhwPHuKtnLbYo3hiKQG7UPWA/Jqa+Ds++VRqryKl+EeqswZQ62Ih1oyU+kgm6dY6dUigWnMAp9uEabCQez4I2ce5wBlpw1LdpMH9wn7RJ9gCjMFWLagPapZjppZRDA23BrY9yg6brjv96gwHlylLigJcNoVyeicND/ADQ20MSGOOgMPb+tcjzldqummOI+CB24N6lTf+ad09zrj1B81LjVXpTD/juTdHFS0EIDlPswYmnvj8Y2/DeA96H2LjAWFp7VIU8UGm3fmk/liy69TioZZj+1KW6SIUY6kYm0TZaPy62KC3p6VgfrDOCdVnxpu1a49kGPYvpPGzDInKeblQq1QRzOJ8SUmjTm8zwTlfDVPzXA9xy8kw3D1Abtd5fEKsVEm465h+MJTPqwQJkGYM2SHYZ5MwR716owxELDO2Jp3MHVH+kHNi/0eoZ7N+iMl9BL52//AJ/P+03Tn9GqftKK+iVk4m5D7X5N0MS8Pqb+8G7o3XltpJ07yghyHwkRFT7x0+a8vJLePiY2ygw1yuvRM83kRhR/afeFJPITBzO6+f0yuryz9Nh74j/ib8+T/cZFP5pNmEk9HVk5/hqnxTZ5ntl/2dX76p8V1eTqEXZiW8zmyh/uqv31T4pTuZ/ZZzp1fvqnxXl5dQnXFUuaLZbcqdX76p8Uj/0e2X/Z1fvqnxXV5dQnXHmc1GzRkyp96/4p/B82eApvD2MqBw41HH0K8vITjU9iaHYdGddza4AuLtypJMn8I5Kp83OBaZDan3jl1eWfClVQm/I33JH/AFVw+4WEOLSIILj8yFF1ubXZ7vrMef8AqOXl5CmDEn8VAnHIx7MQ3mx2ePyKn3j/AIp1nNzgRk2p945dXkwop9TOTfcL/wBS8Lu7sPj9MpgcgMF+a/7blxeQDDjHSib8j/ZhZ5I4bg77RXKnI7ClpYWu3TEjeOlx7V5eWDx8Q3xE35X+zGaPIXBtya/7ZTp5G4Xg/wC2V5eXHBiY2VE75X+zFnkjht0th0G31io+pzc4E23ag7qrx7CuryJcONf4gCYXY9mC1OarZxzZV++qfFNu5pNmH8ir99U+K8vJlQbMSeaLZn5lX76p8V5/NDssiDTq/fVPivLy6ZJPkxzf4HAVjWw7HteWFhLqjnDdJaSIJ4tCtS8vLp0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imagenesdedios.net/wp-content/uploads/2013/04/imagenes-de-jesus-el-hijo-de-dio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00808"/>
            <a:ext cx="1947862" cy="1676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viirtus.com/wp-content/uploads/2012/05/37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288" y="3573017"/>
            <a:ext cx="2031168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1.bp.blogspot.com/_hqdMPpzMRbw/SiCNo-mn46I/AAAAAAAAAT4/1Uwm0qbgSRY/s320/hijos%2Bde%2BDio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085185"/>
            <a:ext cx="1907704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4586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256584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r>
              <a:rPr lang="es-CO" sz="2800" b="1" u="sng" dirty="0" smtClean="0">
                <a:solidFill>
                  <a:srgbClr val="FFFF00"/>
                </a:solidFill>
              </a:rPr>
              <a:t>Sal.91:1.</a:t>
            </a:r>
            <a:r>
              <a:rPr lang="es-CO" sz="2800" b="1" dirty="0" smtClean="0">
                <a:solidFill>
                  <a:srgbClr val="FFFF00"/>
                </a:solidFill>
              </a:rPr>
              <a:t> </a:t>
            </a:r>
            <a:r>
              <a:rPr lang="es-CO" sz="2800" b="1" dirty="0">
                <a:solidFill>
                  <a:srgbClr val="FFFF00"/>
                </a:solidFill>
              </a:rPr>
              <a:t>El que habita al abrigo del Altísimo Morará bajo la sombra del Omnipotente.</a:t>
            </a:r>
            <a:br>
              <a:rPr lang="es-CO" sz="2800" b="1" dirty="0">
                <a:solidFill>
                  <a:srgbClr val="FFFF00"/>
                </a:solidFill>
              </a:rPr>
            </a:br>
            <a:endParaRPr lang="es-CO" sz="2800" b="1" dirty="0" smtClean="0">
              <a:solidFill>
                <a:srgbClr val="FFFF00"/>
              </a:solidFill>
            </a:endParaRPr>
          </a:p>
          <a:p>
            <a:r>
              <a:rPr lang="es-CO" sz="2800" b="1" u="sng" dirty="0" smtClean="0">
                <a:solidFill>
                  <a:srgbClr val="FFFF00"/>
                </a:solidFill>
              </a:rPr>
              <a:t>Verso 2.</a:t>
            </a:r>
            <a:r>
              <a:rPr lang="es-CO" sz="2800" b="1" dirty="0" smtClean="0">
                <a:solidFill>
                  <a:srgbClr val="FFFF00"/>
                </a:solidFill>
              </a:rPr>
              <a:t> </a:t>
            </a:r>
            <a:r>
              <a:rPr lang="es-CO" sz="2800" b="1" dirty="0">
                <a:solidFill>
                  <a:srgbClr val="FFFF00"/>
                </a:solidFill>
              </a:rPr>
              <a:t>Diré yo a Jehová: Esperanza mía, y castillo mío; Mi Dios, en quien confiaré.</a:t>
            </a:r>
            <a:br>
              <a:rPr lang="es-CO" sz="2800" b="1" dirty="0">
                <a:solidFill>
                  <a:srgbClr val="FFFF00"/>
                </a:solidFill>
              </a:rPr>
            </a:br>
            <a:endParaRPr lang="es-CO" sz="2800" b="1" u="sng" dirty="0" smtClean="0">
              <a:solidFill>
                <a:srgbClr val="FFFF00"/>
              </a:solidFill>
            </a:endParaRPr>
          </a:p>
          <a:p>
            <a:r>
              <a:rPr lang="es-CO" sz="2800" b="1" u="sng" dirty="0" smtClean="0">
                <a:solidFill>
                  <a:srgbClr val="FFFF00"/>
                </a:solidFill>
              </a:rPr>
              <a:t>Verso 3.</a:t>
            </a:r>
            <a:r>
              <a:rPr lang="es-CO" sz="2800" b="1" dirty="0" smtClean="0">
                <a:solidFill>
                  <a:srgbClr val="FFFF00"/>
                </a:solidFill>
              </a:rPr>
              <a:t> </a:t>
            </a:r>
            <a:r>
              <a:rPr lang="es-CO" sz="2800" b="1" dirty="0">
                <a:solidFill>
                  <a:srgbClr val="FFFF00"/>
                </a:solidFill>
              </a:rPr>
              <a:t>El te librará del lazo del cazador, De la peste destructora</a:t>
            </a:r>
            <a:r>
              <a:rPr lang="es-CO" sz="2800" b="1" dirty="0" smtClean="0">
                <a:solidFill>
                  <a:srgbClr val="FFFF00"/>
                </a:solidFill>
              </a:rPr>
              <a:t>.</a:t>
            </a:r>
          </a:p>
          <a:p>
            <a:endParaRPr lang="es-CO" sz="2800" b="1" dirty="0">
              <a:solidFill>
                <a:srgbClr val="FFFF00"/>
              </a:solidFill>
            </a:endParaRPr>
          </a:p>
          <a:p>
            <a:r>
              <a:rPr lang="es-CO" sz="2800" b="1" u="sng" dirty="0">
                <a:solidFill>
                  <a:srgbClr val="FFFF00"/>
                </a:solidFill>
              </a:rPr>
              <a:t>Verso </a:t>
            </a:r>
            <a:r>
              <a:rPr lang="es-CO" sz="2800" b="1" u="sng" dirty="0" smtClean="0">
                <a:solidFill>
                  <a:srgbClr val="FFFF00"/>
                </a:solidFill>
              </a:rPr>
              <a:t>4.</a:t>
            </a:r>
            <a:r>
              <a:rPr lang="es-CO" sz="2800" b="1" dirty="0" smtClean="0">
                <a:solidFill>
                  <a:srgbClr val="FFFF00"/>
                </a:solidFill>
              </a:rPr>
              <a:t> </a:t>
            </a:r>
            <a:r>
              <a:rPr lang="es-CO" sz="2800" b="1" dirty="0">
                <a:solidFill>
                  <a:srgbClr val="FFFF00"/>
                </a:solidFill>
              </a:rPr>
              <a:t>Con sus plumas te cubrirá, Y debajo de sus alas estarás seguro; Escudo y adarga es su verdad</a:t>
            </a:r>
            <a:r>
              <a:rPr lang="es-CO" sz="2800" b="1" dirty="0" smtClean="0">
                <a:solidFill>
                  <a:srgbClr val="FFFF00"/>
                </a:solidFill>
              </a:rPr>
              <a:t>.</a:t>
            </a:r>
            <a:r>
              <a:rPr lang="es-CO" sz="2800" b="1" dirty="0">
                <a:solidFill>
                  <a:srgbClr val="FFFF00"/>
                </a:solidFill>
              </a:rPr>
              <a:t/>
            </a:r>
            <a:br>
              <a:rPr lang="es-CO" sz="2800" b="1" dirty="0">
                <a:solidFill>
                  <a:srgbClr val="FFFF00"/>
                </a:solidFill>
              </a:rPr>
            </a:br>
            <a:endParaRPr lang="es-CO" sz="2800" b="1" dirty="0" smtClean="0">
              <a:solidFill>
                <a:srgbClr val="FFFF00"/>
              </a:solidFill>
            </a:endParaRPr>
          </a:p>
        </p:txBody>
      </p:sp>
      <p:sp>
        <p:nvSpPr>
          <p:cNvPr id="4" name="3 Terminador"/>
          <p:cNvSpPr/>
          <p:nvPr/>
        </p:nvSpPr>
        <p:spPr>
          <a:xfrm>
            <a:off x="1475656" y="188640"/>
            <a:ext cx="6048672" cy="949824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b="1" i="1" dirty="0">
                <a:solidFill>
                  <a:srgbClr val="002060"/>
                </a:solidFill>
                <a:latin typeface="Script MT Bold" pitchFamily="66" charset="0"/>
              </a:rPr>
              <a:t>La protección</a:t>
            </a:r>
            <a:endParaRPr lang="es-CO" sz="4800" i="1" dirty="0">
              <a:solidFill>
                <a:srgbClr val="002060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43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619268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endParaRPr lang="es-CO" b="1" dirty="0" smtClean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5.</a:t>
            </a:r>
            <a:r>
              <a:rPr lang="es-CO" b="1" dirty="0">
                <a:solidFill>
                  <a:srgbClr val="FFFF00"/>
                </a:solidFill>
              </a:rPr>
              <a:t> No temerás el terror nocturno, Ni saeta que vuele de día,</a:t>
            </a:r>
            <a:br>
              <a:rPr lang="es-CO" b="1" dirty="0">
                <a:solidFill>
                  <a:srgbClr val="FFFF00"/>
                </a:solidFill>
              </a:rPr>
            </a:br>
            <a:endParaRPr lang="es-CO" b="1" dirty="0">
              <a:solidFill>
                <a:srgbClr val="FFFF00"/>
              </a:solidFill>
            </a:endParaRPr>
          </a:p>
          <a:p>
            <a:r>
              <a:rPr lang="es-CO" b="1" u="sng" dirty="0">
                <a:solidFill>
                  <a:srgbClr val="FFFF00"/>
                </a:solidFill>
              </a:rPr>
              <a:t>Verso </a:t>
            </a:r>
            <a:r>
              <a:rPr lang="es-CO" b="1" u="sng" dirty="0" smtClean="0">
                <a:solidFill>
                  <a:srgbClr val="FFFF00"/>
                </a:solidFill>
              </a:rPr>
              <a:t>6.</a:t>
            </a:r>
            <a:r>
              <a:rPr lang="es-CO" b="1" dirty="0">
                <a:solidFill>
                  <a:srgbClr val="FFFF00"/>
                </a:solidFill>
              </a:rPr>
              <a:t> Ni pestilencia que ande en oscuridad, Ni mortandad que en medio del día destruya.</a:t>
            </a:r>
            <a:br>
              <a:rPr lang="es-CO" b="1" dirty="0">
                <a:solidFill>
                  <a:srgbClr val="FFFF00"/>
                </a:solidFill>
              </a:rPr>
            </a:br>
            <a:endParaRPr lang="es-CO" b="1" dirty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7.</a:t>
            </a:r>
            <a:r>
              <a:rPr lang="es-CO" b="1" dirty="0">
                <a:solidFill>
                  <a:srgbClr val="FFFF00"/>
                </a:solidFill>
              </a:rPr>
              <a:t> Caerán a tu lado mil, Y diez mil a tu diestra; Mas a ti no llegará</a:t>
            </a:r>
            <a:r>
              <a:rPr lang="es-CO" b="1" dirty="0" smtClean="0">
                <a:solidFill>
                  <a:srgbClr val="FFFF00"/>
                </a:solidFill>
              </a:rPr>
              <a:t>.</a:t>
            </a:r>
          </a:p>
          <a:p>
            <a:endParaRPr lang="es-CO" b="1" dirty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8.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Ciertamente con tus ojos mirarás Y verás la recompensa de los impíos.</a:t>
            </a:r>
            <a:br>
              <a:rPr lang="es-CO" dirty="0">
                <a:solidFill>
                  <a:srgbClr val="FFFF00"/>
                </a:solidFill>
              </a:rPr>
            </a:br>
            <a:endParaRPr lang="es-CO" dirty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9.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Porque has puesto a Jehová, que es mi esperanza, Al Altísimo por tu habitación,</a:t>
            </a:r>
            <a:br>
              <a:rPr lang="es-CO" dirty="0">
                <a:solidFill>
                  <a:srgbClr val="FFFF00"/>
                </a:solidFill>
              </a:rPr>
            </a:br>
            <a:r>
              <a:rPr lang="es-CO" b="1" dirty="0">
                <a:solidFill>
                  <a:srgbClr val="FFFF00"/>
                </a:solidFill>
              </a:rPr>
              <a:t/>
            </a:r>
            <a:br>
              <a:rPr lang="es-CO" b="1" dirty="0">
                <a:solidFill>
                  <a:srgbClr val="FFFF00"/>
                </a:solidFill>
              </a:rPr>
            </a:br>
            <a:endParaRPr lang="es-CO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094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264696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r>
              <a:rPr lang="es-CO" b="1" u="sng" dirty="0" smtClean="0">
                <a:solidFill>
                  <a:srgbClr val="FFFF00"/>
                </a:solidFill>
              </a:rPr>
              <a:t>Verso 10.</a:t>
            </a:r>
            <a:r>
              <a:rPr lang="es-CO" dirty="0">
                <a:solidFill>
                  <a:srgbClr val="FFFF00"/>
                </a:solidFill>
              </a:rPr>
              <a:t> No te sobrevendrá mal, Ni plaga tocará tu morada.</a:t>
            </a:r>
            <a:br>
              <a:rPr lang="es-CO" dirty="0">
                <a:solidFill>
                  <a:srgbClr val="FFFF00"/>
                </a:solidFill>
              </a:rPr>
            </a:br>
            <a:endParaRPr lang="es-CO" dirty="0" smtClean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11.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Pues </a:t>
            </a:r>
            <a:r>
              <a:rPr lang="es-CO" u="sng" dirty="0">
                <a:solidFill>
                  <a:srgbClr val="FFFF00"/>
                </a:solidFill>
              </a:rPr>
              <a:t>a sus ángeles mandará acerca de ti, Que te guarden en todos tus caminos</a:t>
            </a:r>
            <a:r>
              <a:rPr lang="es-CO" dirty="0">
                <a:solidFill>
                  <a:srgbClr val="FFFF00"/>
                </a:solidFill>
              </a:rPr>
              <a:t>.</a:t>
            </a:r>
            <a:br>
              <a:rPr lang="es-CO" dirty="0">
                <a:solidFill>
                  <a:srgbClr val="FFFF00"/>
                </a:solidFill>
              </a:rPr>
            </a:br>
            <a:endParaRPr lang="es-CO" b="1" u="sng" dirty="0" smtClean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12.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En las manos te llevarán, Para que tu pie no tropiece en piedra.</a:t>
            </a:r>
            <a:br>
              <a:rPr lang="es-CO" dirty="0">
                <a:solidFill>
                  <a:srgbClr val="FFFF00"/>
                </a:solidFill>
              </a:rPr>
            </a:br>
            <a:endParaRPr lang="es-CO" dirty="0" smtClean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13.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Sobre el león y el áspid pisarás; Hollarás al cachorro del león y al dragón.</a:t>
            </a:r>
            <a:br>
              <a:rPr lang="es-CO" dirty="0">
                <a:solidFill>
                  <a:srgbClr val="FFFF00"/>
                </a:solidFill>
              </a:rPr>
            </a:br>
            <a:endParaRPr lang="es-CO" dirty="0" smtClean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14.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Por cuanto en mí ha puesto su amor, yo también lo libraré; Le pondré en alto, por cuanto ha conocido mi nombre.</a:t>
            </a:r>
            <a:br>
              <a:rPr lang="es-CO" dirty="0">
                <a:solidFill>
                  <a:srgbClr val="FFFF00"/>
                </a:solidFill>
              </a:rPr>
            </a:br>
            <a:endParaRPr lang="es-CO" dirty="0" smtClean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15.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Me invocará, y </a:t>
            </a:r>
            <a:r>
              <a:rPr lang="es-CO" u="sng" dirty="0">
                <a:solidFill>
                  <a:srgbClr val="FFFF00"/>
                </a:solidFill>
              </a:rPr>
              <a:t>yo le responderé</a:t>
            </a:r>
            <a:r>
              <a:rPr lang="es-CO" dirty="0">
                <a:solidFill>
                  <a:srgbClr val="FFFF00"/>
                </a:solidFill>
              </a:rPr>
              <a:t>; </a:t>
            </a:r>
            <a:r>
              <a:rPr lang="es-CO" u="sng" dirty="0">
                <a:solidFill>
                  <a:srgbClr val="FFFF00"/>
                </a:solidFill>
              </a:rPr>
              <a:t>Con él estaré yo en la angustia</a:t>
            </a:r>
            <a:r>
              <a:rPr lang="es-CO" dirty="0">
                <a:solidFill>
                  <a:srgbClr val="FFFF00"/>
                </a:solidFill>
              </a:rPr>
              <a:t>; </a:t>
            </a:r>
            <a:r>
              <a:rPr lang="es-CO" u="sng" dirty="0">
                <a:solidFill>
                  <a:srgbClr val="FFFF00"/>
                </a:solidFill>
              </a:rPr>
              <a:t>Lo libraré y le glorificaré</a:t>
            </a:r>
            <a:r>
              <a:rPr lang="es-CO" dirty="0">
                <a:solidFill>
                  <a:srgbClr val="FFFF00"/>
                </a:solidFill>
              </a:rPr>
              <a:t>.</a:t>
            </a:r>
            <a:br>
              <a:rPr lang="es-CO" dirty="0">
                <a:solidFill>
                  <a:srgbClr val="FFFF00"/>
                </a:solidFill>
              </a:rPr>
            </a:br>
            <a:endParaRPr lang="es-CO" dirty="0" smtClean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16.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Lo saciaré de larga vida, Y le mostraré mi salvación.</a:t>
            </a:r>
          </a:p>
        </p:txBody>
      </p:sp>
    </p:spTree>
    <p:extLst>
      <p:ext uri="{BB962C8B-B14F-4D97-AF65-F5344CB8AC3E}">
        <p14:creationId xmlns:p14="http://schemas.microsoft.com/office/powerpoint/2010/main" val="403197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069160"/>
          </a:xfrm>
          <a:solidFill>
            <a:schemeClr val="accent2">
              <a:lumMod val="75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s-CO" b="1" u="sng" dirty="0" smtClean="0">
                <a:solidFill>
                  <a:srgbClr val="FFFF00"/>
                </a:solidFill>
              </a:rPr>
              <a:t>Mt.7:11.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Pues si vosotros, siendo malos, sabéis dar buenas dádivas a vuestros hijos, ¿cuánto más vuestro Padre que está en los cielos dará buenas cosas a los que le pidan?</a:t>
            </a:r>
          </a:p>
          <a:p>
            <a:endParaRPr lang="es-CO" b="1" u="sng" dirty="0" smtClean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Jn:14:12.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De cierto, de cierto os digo: </a:t>
            </a:r>
            <a:r>
              <a:rPr lang="es-CO" u="sng" dirty="0">
                <a:solidFill>
                  <a:srgbClr val="FFFF00"/>
                </a:solidFill>
              </a:rPr>
              <a:t>El que en mí cree, las obras que yo hago, él las hará también; y aun mayores hará</a:t>
            </a:r>
            <a:r>
              <a:rPr lang="es-CO" dirty="0">
                <a:solidFill>
                  <a:srgbClr val="FFFF00"/>
                </a:solidFill>
              </a:rPr>
              <a:t>, porque yo voy al Padre. </a:t>
            </a:r>
            <a:endParaRPr lang="es-CO" dirty="0" smtClean="0">
              <a:solidFill>
                <a:srgbClr val="FFFF00"/>
              </a:solidFill>
            </a:endParaRPr>
          </a:p>
          <a:p>
            <a:endParaRPr lang="es-CO" b="1" u="sng" dirty="0" smtClean="0">
              <a:solidFill>
                <a:srgbClr val="FFFF00"/>
              </a:solidFill>
            </a:endParaRPr>
          </a:p>
          <a:p>
            <a:r>
              <a:rPr lang="es-CO" b="1" u="sng" dirty="0" smtClean="0">
                <a:solidFill>
                  <a:srgbClr val="FFFF00"/>
                </a:solidFill>
              </a:rPr>
              <a:t>Verso </a:t>
            </a:r>
            <a:r>
              <a:rPr lang="es-CO" b="1" u="sng" dirty="0" smtClean="0">
                <a:solidFill>
                  <a:srgbClr val="FFFF00"/>
                </a:solidFill>
              </a:rPr>
              <a:t>13.</a:t>
            </a:r>
            <a:r>
              <a:rPr lang="es-CO" dirty="0" smtClean="0">
                <a:solidFill>
                  <a:srgbClr val="FFFF00"/>
                </a:solidFill>
              </a:rPr>
              <a:t> Y </a:t>
            </a:r>
            <a:r>
              <a:rPr lang="es-CO" dirty="0">
                <a:solidFill>
                  <a:srgbClr val="FFFF00"/>
                </a:solidFill>
              </a:rPr>
              <a:t>todo lo que pidiereis al Padre en mi nombre, lo haré, para que el Padre sea glorificado en </a:t>
            </a:r>
            <a:r>
              <a:rPr lang="es-CO" dirty="0" smtClean="0">
                <a:solidFill>
                  <a:srgbClr val="FFFF00"/>
                </a:solidFill>
              </a:rPr>
              <a:t>el Hijo.</a:t>
            </a:r>
            <a:endParaRPr lang="es-CO" dirty="0">
              <a:solidFill>
                <a:srgbClr val="FFFF00"/>
              </a:solidFill>
            </a:endParaRPr>
          </a:p>
        </p:txBody>
      </p:sp>
      <p:sp>
        <p:nvSpPr>
          <p:cNvPr id="4" name="3 Terminador"/>
          <p:cNvSpPr/>
          <p:nvPr/>
        </p:nvSpPr>
        <p:spPr>
          <a:xfrm>
            <a:off x="539552" y="332656"/>
            <a:ext cx="8136904" cy="936104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4400" b="1" dirty="0" smtClean="0">
              <a:solidFill>
                <a:srgbClr val="002060"/>
              </a:solidFill>
              <a:latin typeface="Harlow Solid Italic" pitchFamily="82" charset="0"/>
            </a:endParaRPr>
          </a:p>
          <a:p>
            <a:pPr algn="ctr"/>
            <a:r>
              <a:rPr lang="es-CO" sz="4800" b="1" dirty="0" smtClean="0">
                <a:solidFill>
                  <a:srgbClr val="002060"/>
                </a:solidFill>
                <a:latin typeface="Harlow Solid Italic" pitchFamily="82" charset="0"/>
              </a:rPr>
              <a:t>Respuestas </a:t>
            </a:r>
            <a:r>
              <a:rPr lang="es-CO" sz="4800" b="1" dirty="0">
                <a:solidFill>
                  <a:srgbClr val="002060"/>
                </a:solidFill>
                <a:latin typeface="Harlow Solid Italic" pitchFamily="82" charset="0"/>
              </a:rPr>
              <a:t>de las oraciones</a:t>
            </a:r>
            <a:r>
              <a:rPr lang="es-CO" sz="4800" dirty="0">
                <a:solidFill>
                  <a:srgbClr val="002060"/>
                </a:solidFill>
                <a:latin typeface="Harlow Solid Italic" pitchFamily="82" charset="0"/>
              </a:rPr>
              <a:t/>
            </a:r>
            <a:br>
              <a:rPr lang="es-CO" sz="4800" dirty="0">
                <a:solidFill>
                  <a:srgbClr val="002060"/>
                </a:solidFill>
                <a:latin typeface="Harlow Solid Italic" pitchFamily="82" charset="0"/>
              </a:rPr>
            </a:br>
            <a:endParaRPr lang="es-CO" sz="4800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72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764704"/>
            <a:ext cx="9111321" cy="5505475"/>
          </a:xfr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s-CO" u="sng" dirty="0" smtClean="0">
                <a:solidFill>
                  <a:srgbClr val="FFFF00"/>
                </a:solidFill>
              </a:rPr>
              <a:t>Verso 14.</a:t>
            </a:r>
            <a:r>
              <a:rPr lang="es-CO" dirty="0">
                <a:solidFill>
                  <a:srgbClr val="FFFF00"/>
                </a:solidFill>
              </a:rPr>
              <a:t> Si algo pidiereis en mi nombre, yo lo haré.</a:t>
            </a:r>
          </a:p>
          <a:p>
            <a:endParaRPr lang="es-CO" dirty="0" smtClean="0">
              <a:solidFill>
                <a:srgbClr val="FFFF00"/>
              </a:solidFill>
            </a:endParaRPr>
          </a:p>
          <a:p>
            <a:r>
              <a:rPr lang="es-CO" u="sng" dirty="0" smtClean="0">
                <a:solidFill>
                  <a:srgbClr val="FFFF00"/>
                </a:solidFill>
              </a:rPr>
              <a:t>Jn.15:7.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Si permanecéis en mí, y mis palabras permanecen en vosotros, pedid todo lo que queréis, y os será hecho.</a:t>
            </a:r>
          </a:p>
          <a:p>
            <a:endParaRPr lang="es-CO" dirty="0" smtClean="0">
              <a:solidFill>
                <a:srgbClr val="FFFF00"/>
              </a:solidFill>
            </a:endParaRPr>
          </a:p>
          <a:p>
            <a:r>
              <a:rPr lang="es-CO" u="sng" dirty="0" smtClean="0">
                <a:solidFill>
                  <a:srgbClr val="FFFF00"/>
                </a:solidFill>
              </a:rPr>
              <a:t>Jn.15:5.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rgbClr val="FFFF00"/>
                </a:solidFill>
              </a:rPr>
              <a:t>Yo soy la vid, vosotros los pámpanos; el que permanece en mí, y yo en él, éste lleva mucho fruto; porque separados de mí nada podéis hacer.</a:t>
            </a:r>
            <a:endParaRPr lang="es-CO" dirty="0">
              <a:solidFill>
                <a:srgbClr val="FFFF00"/>
              </a:solidFill>
            </a:endParaRPr>
          </a:p>
        </p:txBody>
      </p:sp>
      <p:sp>
        <p:nvSpPr>
          <p:cNvPr id="4" name="3 Menos"/>
          <p:cNvSpPr/>
          <p:nvPr/>
        </p:nvSpPr>
        <p:spPr>
          <a:xfrm>
            <a:off x="-1620688" y="48501"/>
            <a:ext cx="12385376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4 Menos"/>
          <p:cNvSpPr/>
          <p:nvPr/>
        </p:nvSpPr>
        <p:spPr>
          <a:xfrm>
            <a:off x="-1620688" y="6068144"/>
            <a:ext cx="12385376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82829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772816"/>
            <a:ext cx="9144000" cy="4464496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es-CO" u="sng" dirty="0" smtClean="0"/>
              <a:t>2Cor.3:18.</a:t>
            </a:r>
            <a:r>
              <a:rPr lang="es-CO" dirty="0" smtClean="0"/>
              <a:t>  </a:t>
            </a:r>
            <a:r>
              <a:rPr lang="es-CO" dirty="0"/>
              <a:t>Por tanto, nosotros todos, mirando a cara descubierta como en un espejo la gloria del Señor, </a:t>
            </a:r>
            <a:r>
              <a:rPr lang="es-CO" u="sng" dirty="0"/>
              <a:t>somos transformados de gloria en gloria en la misma imagen</a:t>
            </a:r>
            <a:r>
              <a:rPr lang="es-CO" dirty="0"/>
              <a:t>, como por el Espíritu del Señor.</a:t>
            </a:r>
          </a:p>
          <a:p>
            <a:endParaRPr lang="es-CO" dirty="0" smtClean="0"/>
          </a:p>
          <a:p>
            <a:r>
              <a:rPr lang="es-CO" u="sng" dirty="0" smtClean="0"/>
              <a:t>Fil.2:13.</a:t>
            </a:r>
            <a:r>
              <a:rPr lang="es-CO" dirty="0" smtClean="0"/>
              <a:t>  </a:t>
            </a:r>
            <a:r>
              <a:rPr lang="es-CO" dirty="0"/>
              <a:t>porque Dios es el que en vosotros produce así el querer como el hacer, por su buena voluntad.</a:t>
            </a:r>
          </a:p>
          <a:p>
            <a:endParaRPr lang="es-CO" u="sng" dirty="0" smtClean="0"/>
          </a:p>
          <a:p>
            <a:r>
              <a:rPr lang="es-CO" u="sng" dirty="0" smtClean="0"/>
              <a:t>Ro.8:29.</a:t>
            </a:r>
            <a:r>
              <a:rPr lang="es-CO" dirty="0" smtClean="0"/>
              <a:t>  </a:t>
            </a:r>
            <a:r>
              <a:rPr lang="es-CO" dirty="0"/>
              <a:t>Porque a los que antes conoció, también los predestinó para que fuesen hechos conformes a la imagen de su </a:t>
            </a:r>
            <a:r>
              <a:rPr lang="es-CO" dirty="0" smtClean="0"/>
              <a:t>Hijo</a:t>
            </a:r>
            <a:endParaRPr lang="es-CO" dirty="0"/>
          </a:p>
        </p:txBody>
      </p:sp>
      <p:sp>
        <p:nvSpPr>
          <p:cNvPr id="4" name="3 Terminador"/>
          <p:cNvSpPr/>
          <p:nvPr/>
        </p:nvSpPr>
        <p:spPr>
          <a:xfrm>
            <a:off x="467544" y="188640"/>
            <a:ext cx="8280920" cy="949824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4000" b="1" dirty="0" smtClean="0">
              <a:solidFill>
                <a:srgbClr val="002060"/>
              </a:solidFill>
              <a:latin typeface="Harlow Solid Italic" pitchFamily="82" charset="0"/>
            </a:endParaRPr>
          </a:p>
          <a:p>
            <a:pPr algn="ctr"/>
            <a:r>
              <a:rPr lang="es-CO" sz="4000" b="1" dirty="0" smtClean="0">
                <a:solidFill>
                  <a:srgbClr val="002060"/>
                </a:solidFill>
                <a:latin typeface="Harlow Solid Italic" pitchFamily="82" charset="0"/>
              </a:rPr>
              <a:t>La </a:t>
            </a:r>
            <a:r>
              <a:rPr lang="es-CO" sz="4000" b="1" dirty="0">
                <a:solidFill>
                  <a:srgbClr val="002060"/>
                </a:solidFill>
                <a:latin typeface="Harlow Solid Italic" pitchFamily="82" charset="0"/>
              </a:rPr>
              <a:t>influencia de Dios en nosotros</a:t>
            </a:r>
            <a:r>
              <a:rPr lang="es-CO" sz="4000" dirty="0">
                <a:solidFill>
                  <a:srgbClr val="002060"/>
                </a:solidFill>
                <a:latin typeface="Harlow Solid Italic" pitchFamily="82" charset="0"/>
              </a:rPr>
              <a:t/>
            </a:r>
            <a:br>
              <a:rPr lang="es-CO" sz="4000" dirty="0">
                <a:solidFill>
                  <a:srgbClr val="002060"/>
                </a:solidFill>
                <a:latin typeface="Harlow Solid Italic" pitchFamily="82" charset="0"/>
              </a:rPr>
            </a:br>
            <a:endParaRPr lang="es-CO" sz="4000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  <p:sp>
        <p:nvSpPr>
          <p:cNvPr id="5" name="4 Menos"/>
          <p:cNvSpPr/>
          <p:nvPr/>
        </p:nvSpPr>
        <p:spPr>
          <a:xfrm>
            <a:off x="-1620688" y="980728"/>
            <a:ext cx="12385376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6" name="5 Menos"/>
          <p:cNvSpPr/>
          <p:nvPr/>
        </p:nvSpPr>
        <p:spPr>
          <a:xfrm>
            <a:off x="-1620688" y="6083831"/>
            <a:ext cx="12385376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6749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5688632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85000" lnSpcReduction="10000"/>
          </a:bodyPr>
          <a:lstStyle/>
          <a:p>
            <a:r>
              <a:rPr lang="es-CO" u="sng" dirty="0" smtClean="0"/>
              <a:t>Ez.36:26.</a:t>
            </a:r>
            <a:r>
              <a:rPr lang="es-CO" dirty="0" smtClean="0"/>
              <a:t> </a:t>
            </a:r>
            <a:r>
              <a:rPr lang="es-CO" dirty="0"/>
              <a:t>Os daré corazón nuevo, y pondré espíritu nuevo dentro de vosotros; y quitaré de vuestra carne el corazón de piedra, y os daré un corazón de carne.</a:t>
            </a:r>
            <a:endParaRPr lang="es-CO" u="sng" dirty="0"/>
          </a:p>
          <a:p>
            <a:endParaRPr lang="es-CO" u="sng" dirty="0" smtClean="0"/>
          </a:p>
          <a:p>
            <a:r>
              <a:rPr lang="es-CO" u="sng" dirty="0" smtClean="0"/>
              <a:t>Mr.16:17.</a:t>
            </a:r>
            <a:r>
              <a:rPr lang="es-CO" dirty="0" smtClean="0"/>
              <a:t> </a:t>
            </a:r>
            <a:r>
              <a:rPr lang="es-CO" dirty="0"/>
              <a:t>Y estas señales seguirán a los que creen: En mi nombre echarán fuera demonios; hablarán nuevas lenguas;</a:t>
            </a:r>
            <a:br>
              <a:rPr lang="es-CO" dirty="0"/>
            </a:br>
            <a:endParaRPr lang="es-CO" dirty="0" smtClean="0"/>
          </a:p>
          <a:p>
            <a:r>
              <a:rPr lang="es-CO" dirty="0" smtClean="0"/>
              <a:t>Verso 18. </a:t>
            </a:r>
            <a:r>
              <a:rPr lang="es-CO" dirty="0"/>
              <a:t>tomarán en las manos serpientes, y si bebieren cosa mortífera, no les hará daño; sobre los enfermos pondrán sus manos, y sanarán.</a:t>
            </a:r>
          </a:p>
          <a:p>
            <a:endParaRPr lang="es-CO" dirty="0" smtClean="0"/>
          </a:p>
          <a:p>
            <a:r>
              <a:rPr lang="es-CO" dirty="0" smtClean="0"/>
              <a:t>Lc.10:19. </a:t>
            </a:r>
            <a:r>
              <a:rPr lang="es-CO" dirty="0"/>
              <a:t>He aquí os doy potestad de hollar serpientes y escorpiones, y sobre toda fuerza del enemigo, y nada os dañará.</a:t>
            </a:r>
          </a:p>
          <a:p>
            <a:endParaRPr lang="es-CO" dirty="0"/>
          </a:p>
          <a:p>
            <a:endParaRPr lang="es-CO" dirty="0"/>
          </a:p>
        </p:txBody>
      </p:sp>
      <p:sp>
        <p:nvSpPr>
          <p:cNvPr id="4" name="3 Menos"/>
          <p:cNvSpPr/>
          <p:nvPr/>
        </p:nvSpPr>
        <p:spPr>
          <a:xfrm>
            <a:off x="-1620688" y="-99392"/>
            <a:ext cx="12385376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4 Menos"/>
          <p:cNvSpPr/>
          <p:nvPr/>
        </p:nvSpPr>
        <p:spPr>
          <a:xfrm>
            <a:off x="-1620688" y="6155275"/>
            <a:ext cx="12385376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4449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6">
              <a:lumMod val="75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es-CO" b="1" u="sng" dirty="0" smtClean="0"/>
              <a:t>Sal.103:3.</a:t>
            </a:r>
            <a:r>
              <a:rPr lang="es-CO" dirty="0" smtClean="0"/>
              <a:t> </a:t>
            </a:r>
            <a:r>
              <a:rPr lang="es-CO" dirty="0"/>
              <a:t>El es quien perdona todas tus iniquidades, El que sana todas tus dolencias;</a:t>
            </a:r>
            <a:br>
              <a:rPr lang="es-CO" dirty="0"/>
            </a:br>
            <a:endParaRPr lang="es-CO" dirty="0" smtClean="0"/>
          </a:p>
          <a:p>
            <a:r>
              <a:rPr lang="es-CO" b="1" u="sng" dirty="0" smtClean="0"/>
              <a:t>Verso 4.</a:t>
            </a:r>
            <a:r>
              <a:rPr lang="es-CO" dirty="0" smtClean="0"/>
              <a:t> </a:t>
            </a:r>
            <a:r>
              <a:rPr lang="es-CO" dirty="0"/>
              <a:t>El que rescata del hoyo tu vida, El que te corona de favores y misericordias;</a:t>
            </a:r>
            <a:br>
              <a:rPr lang="es-CO" dirty="0"/>
            </a:br>
            <a:endParaRPr lang="es-CO" dirty="0" smtClean="0"/>
          </a:p>
          <a:p>
            <a:r>
              <a:rPr lang="es-CO" b="1" u="sng" dirty="0" smtClean="0"/>
              <a:t>Verso 5.</a:t>
            </a:r>
            <a:r>
              <a:rPr lang="es-CO" dirty="0" smtClean="0"/>
              <a:t> </a:t>
            </a:r>
            <a:r>
              <a:rPr lang="es-CO" dirty="0"/>
              <a:t>El que sacia de bien tu boca </a:t>
            </a:r>
            <a:r>
              <a:rPr lang="es-CO" dirty="0" smtClean="0"/>
              <a:t>de modo que te rejuvenezcas como el águila. </a:t>
            </a:r>
          </a:p>
          <a:p>
            <a:endParaRPr lang="es-CO" b="1" u="sng" dirty="0"/>
          </a:p>
          <a:p>
            <a:r>
              <a:rPr lang="es-CO" b="1" u="sng" dirty="0" smtClean="0"/>
              <a:t>1Ped.2:24.</a:t>
            </a:r>
            <a:r>
              <a:rPr lang="es-CO" dirty="0" smtClean="0"/>
              <a:t> </a:t>
            </a:r>
            <a:r>
              <a:rPr lang="es-CO" dirty="0"/>
              <a:t>Q</a:t>
            </a:r>
            <a:r>
              <a:rPr lang="es-CO" dirty="0" smtClean="0"/>
              <a:t>uien </a:t>
            </a:r>
            <a:r>
              <a:rPr lang="es-CO" dirty="0"/>
              <a:t>llevó él mismo nuestros pecados en su cuerpo sobre el madero, para que nosotros, estando muertos a los pecados, vivamos a la justicia; y por cuya herida fuisteis sanados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Terminador"/>
          <p:cNvSpPr/>
          <p:nvPr/>
        </p:nvSpPr>
        <p:spPr>
          <a:xfrm>
            <a:off x="1259632" y="188640"/>
            <a:ext cx="6192688" cy="1008112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4800" b="1" dirty="0" smtClean="0">
              <a:solidFill>
                <a:srgbClr val="002060"/>
              </a:solidFill>
              <a:latin typeface="Harlow Solid Italic" pitchFamily="82" charset="0"/>
            </a:endParaRPr>
          </a:p>
          <a:p>
            <a:pPr algn="ctr"/>
            <a:r>
              <a:rPr lang="es-CO" sz="4800" b="1" dirty="0" smtClean="0">
                <a:solidFill>
                  <a:srgbClr val="002060"/>
                </a:solidFill>
                <a:latin typeface="Harlow Solid Italic" pitchFamily="82" charset="0"/>
              </a:rPr>
              <a:t>La </a:t>
            </a:r>
            <a:r>
              <a:rPr lang="es-CO" sz="4800" b="1" dirty="0">
                <a:solidFill>
                  <a:srgbClr val="002060"/>
                </a:solidFill>
                <a:latin typeface="Harlow Solid Italic" pitchFamily="82" charset="0"/>
              </a:rPr>
              <a:t>recuperación</a:t>
            </a:r>
            <a:r>
              <a:rPr lang="es-CO" sz="4800" dirty="0">
                <a:solidFill>
                  <a:srgbClr val="002060"/>
                </a:solidFill>
                <a:latin typeface="Harlow Solid Italic" pitchFamily="82" charset="0"/>
              </a:rPr>
              <a:t/>
            </a:r>
            <a:br>
              <a:rPr lang="es-CO" sz="4800" dirty="0">
                <a:solidFill>
                  <a:srgbClr val="002060"/>
                </a:solidFill>
                <a:latin typeface="Harlow Solid Italic" pitchFamily="82" charset="0"/>
              </a:rPr>
            </a:br>
            <a:endParaRPr lang="es-CO" sz="4800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84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484784"/>
            <a:ext cx="9126962" cy="5256584"/>
          </a:xfrm>
          <a:solidFill>
            <a:schemeClr val="tx1"/>
          </a:solidFill>
        </p:spPr>
        <p:txBody>
          <a:bodyPr>
            <a:normAutofit fontScale="77500" lnSpcReduction="20000"/>
          </a:bodyPr>
          <a:lstStyle/>
          <a:p>
            <a:r>
              <a:rPr lang="es-CO" b="1" u="sng" dirty="0" smtClean="0">
                <a:solidFill>
                  <a:schemeClr val="bg1"/>
                </a:solidFill>
              </a:rPr>
              <a:t>2Cor.9:6.</a:t>
            </a:r>
            <a:r>
              <a:rPr lang="es-CO" dirty="0" smtClean="0">
                <a:solidFill>
                  <a:schemeClr val="bg1"/>
                </a:solidFill>
              </a:rPr>
              <a:t> </a:t>
            </a:r>
            <a:r>
              <a:rPr lang="es-CO" dirty="0">
                <a:solidFill>
                  <a:schemeClr val="bg1"/>
                </a:solidFill>
              </a:rPr>
              <a:t>Pero esto digo: El que siembra escasamente, también segará escasamente; y el que siembra generosamente, generosamente también segará.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Pro.3:5.</a:t>
            </a:r>
            <a:r>
              <a:rPr lang="es-CO" dirty="0" smtClean="0">
                <a:solidFill>
                  <a:schemeClr val="bg1"/>
                </a:solidFill>
              </a:rPr>
              <a:t> </a:t>
            </a:r>
            <a:r>
              <a:rPr lang="es-CO" dirty="0">
                <a:solidFill>
                  <a:schemeClr val="bg1"/>
                </a:solidFill>
              </a:rPr>
              <a:t>Fíate de Jehová de todo tu corazón, Y no te apoyes en tu propia </a:t>
            </a:r>
            <a:r>
              <a:rPr lang="es-CO" dirty="0" smtClean="0">
                <a:solidFill>
                  <a:schemeClr val="bg1"/>
                </a:solidFill>
              </a:rPr>
              <a:t>prudencia.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Verso 6.</a:t>
            </a:r>
            <a:r>
              <a:rPr lang="es-CO" dirty="0" smtClean="0">
                <a:solidFill>
                  <a:schemeClr val="bg1"/>
                </a:solidFill>
              </a:rPr>
              <a:t> </a:t>
            </a:r>
            <a:r>
              <a:rPr lang="es-CO" dirty="0">
                <a:solidFill>
                  <a:schemeClr val="bg1"/>
                </a:solidFill>
              </a:rPr>
              <a:t>Reconócelo en todos tus caminos, Y él enderezará tus </a:t>
            </a:r>
            <a:r>
              <a:rPr lang="es-CO" dirty="0" smtClean="0">
                <a:solidFill>
                  <a:schemeClr val="bg1"/>
                </a:solidFill>
              </a:rPr>
              <a:t>veredas.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Verso 7.</a:t>
            </a:r>
            <a:r>
              <a:rPr lang="es-CO" dirty="0" smtClean="0">
                <a:solidFill>
                  <a:schemeClr val="bg1"/>
                </a:solidFill>
              </a:rPr>
              <a:t> </a:t>
            </a:r>
            <a:r>
              <a:rPr lang="es-CO" dirty="0">
                <a:solidFill>
                  <a:schemeClr val="bg1"/>
                </a:solidFill>
              </a:rPr>
              <a:t>No seas sabio en tu propia opinión; Teme a Jehová, y apártate del </a:t>
            </a:r>
            <a:r>
              <a:rPr lang="es-CO" dirty="0" smtClean="0">
                <a:solidFill>
                  <a:schemeClr val="bg1"/>
                </a:solidFill>
              </a:rPr>
              <a:t>mal;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Verso 8.</a:t>
            </a:r>
            <a:r>
              <a:rPr lang="es-CO" dirty="0" smtClean="0">
                <a:solidFill>
                  <a:schemeClr val="bg1"/>
                </a:solidFill>
              </a:rPr>
              <a:t> </a:t>
            </a:r>
            <a:r>
              <a:rPr lang="es-CO" dirty="0">
                <a:solidFill>
                  <a:schemeClr val="bg1"/>
                </a:solidFill>
              </a:rPr>
              <a:t>Porque será medicina a tu cuerpo, Y refrigerio para tus </a:t>
            </a:r>
            <a:r>
              <a:rPr lang="es-CO" dirty="0" smtClean="0">
                <a:solidFill>
                  <a:schemeClr val="bg1"/>
                </a:solidFill>
              </a:rPr>
              <a:t>huesos.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Verso 9.</a:t>
            </a:r>
            <a:r>
              <a:rPr lang="es-CO" dirty="0">
                <a:solidFill>
                  <a:schemeClr val="bg1"/>
                </a:solidFill>
              </a:rPr>
              <a:t> </a:t>
            </a:r>
            <a:r>
              <a:rPr lang="es-CO" u="sng" dirty="0">
                <a:solidFill>
                  <a:schemeClr val="bg1"/>
                </a:solidFill>
              </a:rPr>
              <a:t>Honra a Jehová con tus bienes, Y con las primicias de todos tus </a:t>
            </a:r>
            <a:r>
              <a:rPr lang="es-CO" u="sng" dirty="0" smtClean="0">
                <a:solidFill>
                  <a:schemeClr val="bg1"/>
                </a:solidFill>
              </a:rPr>
              <a:t>frutos</a:t>
            </a:r>
            <a:r>
              <a:rPr lang="es-CO" dirty="0" smtClean="0">
                <a:solidFill>
                  <a:schemeClr val="bg1"/>
                </a:solidFill>
              </a:rPr>
              <a:t>;</a:t>
            </a:r>
          </a:p>
          <a:p>
            <a:r>
              <a:rPr lang="es-CO" b="1" u="sng" dirty="0" smtClean="0">
                <a:solidFill>
                  <a:schemeClr val="bg1"/>
                </a:solidFill>
              </a:rPr>
              <a:t>Verso 10.</a:t>
            </a:r>
            <a:r>
              <a:rPr lang="es-CO" dirty="0">
                <a:solidFill>
                  <a:schemeClr val="bg1"/>
                </a:solidFill>
              </a:rPr>
              <a:t> </a:t>
            </a:r>
            <a:r>
              <a:rPr lang="es-CO" u="sng" dirty="0">
                <a:solidFill>
                  <a:schemeClr val="bg1"/>
                </a:solidFill>
              </a:rPr>
              <a:t>Y serán llenos tus graneros con abundancia, Y tus lagares rebosarán de mosto</a:t>
            </a:r>
            <a:r>
              <a:rPr lang="es-CO" dirty="0">
                <a:solidFill>
                  <a:schemeClr val="bg1"/>
                </a:solidFill>
              </a:rPr>
              <a:t>.</a:t>
            </a:r>
          </a:p>
          <a:p>
            <a:endParaRPr lang="es-CO" dirty="0">
              <a:solidFill>
                <a:schemeClr val="bg1"/>
              </a:solidFill>
            </a:endParaRPr>
          </a:p>
          <a:p>
            <a:endParaRPr lang="es-CO" dirty="0"/>
          </a:p>
        </p:txBody>
      </p:sp>
      <p:sp>
        <p:nvSpPr>
          <p:cNvPr id="4" name="3 Terminador"/>
          <p:cNvSpPr/>
          <p:nvPr/>
        </p:nvSpPr>
        <p:spPr>
          <a:xfrm>
            <a:off x="323528" y="188640"/>
            <a:ext cx="8568952" cy="1021832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400" b="1" dirty="0">
                <a:solidFill>
                  <a:srgbClr val="002060"/>
                </a:solidFill>
                <a:latin typeface="Harlow Solid Italic" pitchFamily="82" charset="0"/>
              </a:rPr>
              <a:t>Sus ofrendas serán recompensadas</a:t>
            </a:r>
            <a:endParaRPr lang="es-CO" sz="4400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751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Reflexiones sobre las 16 promesas que hemos estudiado.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1654862"/>
            <a:ext cx="4186808" cy="506916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55000" lnSpcReduction="20000"/>
          </a:bodyPr>
          <a:lstStyle/>
          <a:p>
            <a:r>
              <a:rPr lang="es-CO" dirty="0" smtClean="0"/>
              <a:t>1).   Vida eterna.</a:t>
            </a:r>
          </a:p>
          <a:p>
            <a:r>
              <a:rPr lang="es-CO" dirty="0" smtClean="0"/>
              <a:t>2).   El amor de Dios.</a:t>
            </a:r>
          </a:p>
          <a:p>
            <a:r>
              <a:rPr lang="es-CO" dirty="0" smtClean="0"/>
              <a:t>3).   La salvación.</a:t>
            </a:r>
          </a:p>
          <a:p>
            <a:r>
              <a:rPr lang="es-CO" dirty="0" smtClean="0"/>
              <a:t>4).   El perdón.</a:t>
            </a:r>
          </a:p>
          <a:p>
            <a:r>
              <a:rPr lang="es-CO" dirty="0" smtClean="0"/>
              <a:t>5).   El humilde recibe el perdón.</a:t>
            </a:r>
          </a:p>
          <a:p>
            <a:r>
              <a:rPr lang="es-CO" dirty="0" smtClean="0"/>
              <a:t>6).   La paz de Dios.</a:t>
            </a:r>
          </a:p>
          <a:p>
            <a:r>
              <a:rPr lang="es-CO" dirty="0" smtClean="0"/>
              <a:t>7).   El futuro, la esperanza.</a:t>
            </a:r>
          </a:p>
          <a:p>
            <a:r>
              <a:rPr lang="es-CO" dirty="0" smtClean="0"/>
              <a:t>8).   Cuida la vida del justo.</a:t>
            </a:r>
          </a:p>
          <a:p>
            <a:r>
              <a:rPr lang="es-CO" dirty="0" smtClean="0"/>
              <a:t>9).   El don del Espíritu Santo.</a:t>
            </a:r>
          </a:p>
          <a:p>
            <a:r>
              <a:rPr lang="es-CO" dirty="0" smtClean="0"/>
              <a:t>10). Real sacerdocio.</a:t>
            </a:r>
          </a:p>
          <a:p>
            <a:r>
              <a:rPr lang="es-CO" dirty="0" smtClean="0"/>
              <a:t>11). Ser hijo de Dios.</a:t>
            </a:r>
          </a:p>
          <a:p>
            <a:r>
              <a:rPr lang="es-CO" dirty="0" smtClean="0"/>
              <a:t>12). La protección.</a:t>
            </a:r>
          </a:p>
          <a:p>
            <a:r>
              <a:rPr lang="es-CO" dirty="0" smtClean="0"/>
              <a:t>13). Respuesta a las oraciones.</a:t>
            </a:r>
          </a:p>
          <a:p>
            <a:r>
              <a:rPr lang="es-CO" dirty="0" smtClean="0"/>
              <a:t>14). La influencia de Dios en nosotros.</a:t>
            </a:r>
          </a:p>
          <a:p>
            <a:r>
              <a:rPr lang="es-CO" dirty="0" smtClean="0"/>
              <a:t>15). La recuperación.</a:t>
            </a:r>
          </a:p>
          <a:p>
            <a:r>
              <a:rPr lang="es-CO" dirty="0" smtClean="0"/>
              <a:t>16). Sus ofrendas serán recompensadas.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5220072" y="1988840"/>
            <a:ext cx="36004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FF0000"/>
                </a:solidFill>
              </a:rPr>
              <a:t>Vale la pena que tu te rindas a los </a:t>
            </a:r>
            <a:r>
              <a:rPr lang="es-CO" sz="2800" i="1" dirty="0" smtClean="0">
                <a:solidFill>
                  <a:srgbClr val="FF0000"/>
                </a:solidFill>
              </a:rPr>
              <a:t>pies </a:t>
            </a:r>
            <a:r>
              <a:rPr lang="es-CO" sz="2800" i="1" dirty="0">
                <a:solidFill>
                  <a:srgbClr val="FF0000"/>
                </a:solidFill>
              </a:rPr>
              <a:t>de Cristo nuestro Salvador, si tu lo </a:t>
            </a:r>
            <a:r>
              <a:rPr lang="es-CO" sz="2800" i="1" dirty="0" smtClean="0">
                <a:solidFill>
                  <a:srgbClr val="FF0000"/>
                </a:solidFill>
              </a:rPr>
              <a:t>haces </a:t>
            </a:r>
            <a:r>
              <a:rPr lang="es-CO" sz="2800" i="1" dirty="0">
                <a:solidFill>
                  <a:srgbClr val="FF0000"/>
                </a:solidFill>
              </a:rPr>
              <a:t>hoy, estas promesas serán tuyas. </a:t>
            </a:r>
            <a:endParaRPr lang="es-CO" sz="2800" i="1" dirty="0" smtClean="0">
              <a:solidFill>
                <a:srgbClr val="FF0000"/>
              </a:solidFill>
            </a:endParaRPr>
          </a:p>
          <a:p>
            <a:pPr algn="ctr"/>
            <a:endParaRPr lang="es-CO" sz="2800" i="1" dirty="0" smtClean="0">
              <a:solidFill>
                <a:srgbClr val="FF0000"/>
              </a:solidFill>
            </a:endParaRPr>
          </a:p>
          <a:p>
            <a:pPr algn="ctr"/>
            <a:r>
              <a:rPr lang="es-CO" sz="2800" i="1" dirty="0" smtClean="0">
                <a:solidFill>
                  <a:srgbClr val="FF0000"/>
                </a:solidFill>
              </a:rPr>
              <a:t>Mi </a:t>
            </a:r>
            <a:r>
              <a:rPr lang="es-CO" sz="2800" i="1" dirty="0">
                <a:solidFill>
                  <a:srgbClr val="FF0000"/>
                </a:solidFill>
              </a:rPr>
              <a:t>oración es que Dios te bendiga ricamente. Lo pido en el nombre de Cristo Jesús. Amen.</a:t>
            </a:r>
            <a:endParaRPr lang="es-CO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95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4581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2153</Words>
  <Application>Microsoft Office PowerPoint</Application>
  <PresentationFormat>Presentación en pantalla (4:3)</PresentationFormat>
  <Paragraphs>177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Tema de Office</vt:lpstr>
      <vt:lpstr>LAS MEJORES PROMESAS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El don del Espíritu Santo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Reflexiones sobre las 16 promesas que hemos estudiado.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MEJORES PROMESAS</dc:title>
  <dc:creator>FAMILIA FIERRO CH</dc:creator>
  <cp:lastModifiedBy>FAMILIA FIERRO CH</cp:lastModifiedBy>
  <cp:revision>107</cp:revision>
  <dcterms:created xsi:type="dcterms:W3CDTF">2012-11-01T02:27:12Z</dcterms:created>
  <dcterms:modified xsi:type="dcterms:W3CDTF">2006-02-16T22:11:39Z</dcterms:modified>
</cp:coreProperties>
</file>